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29"/>
  </p:notesMasterIdLst>
  <p:handoutMasterIdLst>
    <p:handoutMasterId r:id="rId30"/>
  </p:handoutMasterIdLst>
  <p:sldIdLst>
    <p:sldId id="257" r:id="rId5"/>
    <p:sldId id="270" r:id="rId6"/>
    <p:sldId id="275" r:id="rId7"/>
    <p:sldId id="260" r:id="rId8"/>
    <p:sldId id="2764" r:id="rId9"/>
    <p:sldId id="272" r:id="rId10"/>
    <p:sldId id="276" r:id="rId11"/>
    <p:sldId id="2754" r:id="rId12"/>
    <p:sldId id="294" r:id="rId13"/>
    <p:sldId id="2755" r:id="rId14"/>
    <p:sldId id="2756" r:id="rId15"/>
    <p:sldId id="2669" r:id="rId16"/>
    <p:sldId id="2765" r:id="rId17"/>
    <p:sldId id="2751" r:id="rId18"/>
    <p:sldId id="305" r:id="rId19"/>
    <p:sldId id="332" r:id="rId20"/>
    <p:sldId id="2713" r:id="rId21"/>
    <p:sldId id="2757" r:id="rId22"/>
    <p:sldId id="2761" r:id="rId23"/>
    <p:sldId id="2759" r:id="rId24"/>
    <p:sldId id="264" r:id="rId25"/>
    <p:sldId id="2760" r:id="rId26"/>
    <p:sldId id="2762" r:id="rId27"/>
    <p:sldId id="2763" r:id="rId28"/>
  </p:sldIdLst>
  <p:sldSz cx="12192000" cy="6858000"/>
  <p:notesSz cx="6858000" cy="9144000"/>
  <p:embeddedFontLst>
    <p:embeddedFont>
      <p:font typeface="Museo 300" panose="02000000000000000000" charset="0"/>
      <p:regular r:id="rId31"/>
    </p:embeddedFont>
    <p:embeddedFont>
      <p:font typeface="Roboto Condensed" panose="02000000000000000000" pitchFamily="2" charset="0"/>
      <p:regular r:id="rId32"/>
      <p:bold r:id="rId33"/>
      <p:italic r:id="rId34"/>
      <p:boldItalic r:id="rId35"/>
    </p:embeddedFont>
    <p:embeddedFont>
      <p:font typeface="Segoe UI Variable Display Semib" pitchFamily="2" charset="0"/>
      <p:bold r:id="rId3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259BE5C-99F6-224A-BB12-1B82B42ED2BF}">
          <p14:sldIdLst>
            <p14:sldId id="257"/>
            <p14:sldId id="270"/>
            <p14:sldId id="275"/>
            <p14:sldId id="260"/>
            <p14:sldId id="2764"/>
            <p14:sldId id="272"/>
            <p14:sldId id="276"/>
            <p14:sldId id="2754"/>
            <p14:sldId id="294"/>
            <p14:sldId id="2755"/>
            <p14:sldId id="2756"/>
            <p14:sldId id="2669"/>
            <p14:sldId id="2765"/>
            <p14:sldId id="2751"/>
            <p14:sldId id="305"/>
            <p14:sldId id="332"/>
            <p14:sldId id="2713"/>
            <p14:sldId id="2757"/>
            <p14:sldId id="2761"/>
            <p14:sldId id="2759"/>
            <p14:sldId id="264"/>
            <p14:sldId id="2760"/>
            <p14:sldId id="2762"/>
            <p14:sldId id="27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FB463C-39AC-425B-DBE1-B5ED9B33BD02}" name="Marianne Morier" initials="MM" userId="S::morm3117@usherbrooke.ca::4eb4e442-a548-4565-b2da-9d5bd8c048e5" providerId="AD"/>
  <p188:author id="{338B0C8C-CE5A-CF44-9D99-3C6D74C4A7AB}" name="Gabrielle Léonard-Benoit" initials="GL" userId="S::leog2702@usherbrooke.ca::e2073883-b20e-4ca4-b90f-7e2830bfc058" providerId="AD"/>
  <p188:author id="{B8C6D1BD-D8CF-07D7-9DB2-33ECF53BBCD2}" name="Mélanie Cabana" initials="MC" userId="S::cabm2401@usherbrooke.ca::6ffbf54b-763e-4cab-98ef-2fa74d35f36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4.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Morier" userId="4eb4e442-a548-4565-b2da-9d5bd8c048e5" providerId="ADAL" clId="{FB9B2715-1B00-48C8-B91C-932E517A4234}"/>
    <pc:docChg chg="modSld">
      <pc:chgData name="Marianne Morier" userId="4eb4e442-a548-4565-b2da-9d5bd8c048e5" providerId="ADAL" clId="{FB9B2715-1B00-48C8-B91C-932E517A4234}" dt="2025-05-13T01:49:57.096" v="55" actId="948"/>
      <pc:docMkLst>
        <pc:docMk/>
      </pc:docMkLst>
      <pc:sldChg chg="modSp mod">
        <pc:chgData name="Marianne Morier" userId="4eb4e442-a548-4565-b2da-9d5bd8c048e5" providerId="ADAL" clId="{FB9B2715-1B00-48C8-B91C-932E517A4234}" dt="2025-05-13T01:49:57.096" v="55" actId="948"/>
        <pc:sldMkLst>
          <pc:docMk/>
          <pc:sldMk cId="767949868" sldId="270"/>
        </pc:sldMkLst>
        <pc:spChg chg="mod">
          <ac:chgData name="Marianne Morier" userId="4eb4e442-a548-4565-b2da-9d5bd8c048e5" providerId="ADAL" clId="{FB9B2715-1B00-48C8-B91C-932E517A4234}" dt="2025-05-13T01:49:57.096" v="55" actId="948"/>
          <ac:spMkLst>
            <pc:docMk/>
            <pc:sldMk cId="767949868" sldId="270"/>
            <ac:spMk id="3" creationId="{D39719B7-021E-5E49-4459-4F5CF34C5231}"/>
          </ac:spMkLst>
        </pc:spChg>
      </pc:sldChg>
      <pc:sldChg chg="modSp mod">
        <pc:chgData name="Marianne Morier" userId="4eb4e442-a548-4565-b2da-9d5bd8c048e5" providerId="ADAL" clId="{FB9B2715-1B00-48C8-B91C-932E517A4234}" dt="2025-05-13T00:25:13.981" v="2" actId="2710"/>
        <pc:sldMkLst>
          <pc:docMk/>
          <pc:sldMk cId="948395618" sldId="272"/>
        </pc:sldMkLst>
        <pc:spChg chg="mod">
          <ac:chgData name="Marianne Morier" userId="4eb4e442-a548-4565-b2da-9d5bd8c048e5" providerId="ADAL" clId="{FB9B2715-1B00-48C8-B91C-932E517A4234}" dt="2025-05-13T00:25:13.981" v="2" actId="2710"/>
          <ac:spMkLst>
            <pc:docMk/>
            <pc:sldMk cId="948395618" sldId="272"/>
            <ac:spMk id="3" creationId="{970B4837-3F52-7803-F00C-23EFF9095598}"/>
          </ac:spMkLst>
        </pc:spChg>
      </pc:sldChg>
      <pc:sldChg chg="modSp mod">
        <pc:chgData name="Marianne Morier" userId="4eb4e442-a548-4565-b2da-9d5bd8c048e5" providerId="ADAL" clId="{FB9B2715-1B00-48C8-B91C-932E517A4234}" dt="2025-05-13T00:25:06.125" v="1" actId="1076"/>
        <pc:sldMkLst>
          <pc:docMk/>
          <pc:sldMk cId="902105584" sldId="275"/>
        </pc:sldMkLst>
        <pc:spChg chg="mod">
          <ac:chgData name="Marianne Morier" userId="4eb4e442-a548-4565-b2da-9d5bd8c048e5" providerId="ADAL" clId="{FB9B2715-1B00-48C8-B91C-932E517A4234}" dt="2025-05-13T00:25:06.125" v="1" actId="1076"/>
          <ac:spMkLst>
            <pc:docMk/>
            <pc:sldMk cId="902105584" sldId="275"/>
            <ac:spMk id="3" creationId="{DA63DBB2-814A-4534-B3E8-5EF3BAD05F61}"/>
          </ac:spMkLst>
        </pc:spChg>
      </pc:sldChg>
      <pc:sldChg chg="modSp mod">
        <pc:chgData name="Marianne Morier" userId="4eb4e442-a548-4565-b2da-9d5bd8c048e5" providerId="ADAL" clId="{FB9B2715-1B00-48C8-B91C-932E517A4234}" dt="2025-05-13T00:26:04.195" v="18" actId="1076"/>
        <pc:sldMkLst>
          <pc:docMk/>
          <pc:sldMk cId="3765926635" sldId="276"/>
        </pc:sldMkLst>
        <pc:spChg chg="mod">
          <ac:chgData name="Marianne Morier" userId="4eb4e442-a548-4565-b2da-9d5bd8c048e5" providerId="ADAL" clId="{FB9B2715-1B00-48C8-B91C-932E517A4234}" dt="2025-05-13T00:26:04.195" v="18" actId="1076"/>
          <ac:spMkLst>
            <pc:docMk/>
            <pc:sldMk cId="3765926635" sldId="276"/>
            <ac:spMk id="3" creationId="{1159F74D-4657-3AA3-2E4C-695481AEE3CE}"/>
          </ac:spMkLst>
        </pc:spChg>
      </pc:sldChg>
      <pc:sldChg chg="modSp mod">
        <pc:chgData name="Marianne Morier" userId="4eb4e442-a548-4565-b2da-9d5bd8c048e5" providerId="ADAL" clId="{FB9B2715-1B00-48C8-B91C-932E517A4234}" dt="2025-05-13T00:28:06.931" v="26" actId="1076"/>
        <pc:sldMkLst>
          <pc:docMk/>
          <pc:sldMk cId="3821381426" sldId="294"/>
        </pc:sldMkLst>
        <pc:spChg chg="mod">
          <ac:chgData name="Marianne Morier" userId="4eb4e442-a548-4565-b2da-9d5bd8c048e5" providerId="ADAL" clId="{FB9B2715-1B00-48C8-B91C-932E517A4234}" dt="2025-05-13T00:27:46.848" v="22" actId="1076"/>
          <ac:spMkLst>
            <pc:docMk/>
            <pc:sldMk cId="3821381426" sldId="294"/>
            <ac:spMk id="12" creationId="{2601EFD8-3F70-069E-9AF0-ACDEF8E44407}"/>
          </ac:spMkLst>
        </pc:spChg>
        <pc:spChg chg="mod">
          <ac:chgData name="Marianne Morier" userId="4eb4e442-a548-4565-b2da-9d5bd8c048e5" providerId="ADAL" clId="{FB9B2715-1B00-48C8-B91C-932E517A4234}" dt="2025-05-13T00:28:06.931" v="26" actId="1076"/>
          <ac:spMkLst>
            <pc:docMk/>
            <pc:sldMk cId="3821381426" sldId="294"/>
            <ac:spMk id="32" creationId="{5BCA592F-CD23-97F1-5542-A6DAC4602A8E}"/>
          </ac:spMkLst>
        </pc:spChg>
        <pc:spChg chg="mod">
          <ac:chgData name="Marianne Morier" userId="4eb4e442-a548-4565-b2da-9d5bd8c048e5" providerId="ADAL" clId="{FB9B2715-1B00-48C8-B91C-932E517A4234}" dt="2025-05-13T00:27:55.975" v="24" actId="1076"/>
          <ac:spMkLst>
            <pc:docMk/>
            <pc:sldMk cId="3821381426" sldId="294"/>
            <ac:spMk id="34" creationId="{3035A286-CB29-85C0-9FD7-6726404BDF81}"/>
          </ac:spMkLst>
        </pc:spChg>
        <pc:spChg chg="mod">
          <ac:chgData name="Marianne Morier" userId="4eb4e442-a548-4565-b2da-9d5bd8c048e5" providerId="ADAL" clId="{FB9B2715-1B00-48C8-B91C-932E517A4234}" dt="2025-05-13T00:27:59.710" v="25" actId="1076"/>
          <ac:spMkLst>
            <pc:docMk/>
            <pc:sldMk cId="3821381426" sldId="294"/>
            <ac:spMk id="36" creationId="{7D04DA34-BF82-4CA4-95CB-895F1D3B449B}"/>
          </ac:spMkLst>
        </pc:spChg>
        <pc:grpChg chg="mod">
          <ac:chgData name="Marianne Morier" userId="4eb4e442-a548-4565-b2da-9d5bd8c048e5" providerId="ADAL" clId="{FB9B2715-1B00-48C8-B91C-932E517A4234}" dt="2025-05-13T00:27:44.066" v="21" actId="1076"/>
          <ac:grpSpMkLst>
            <pc:docMk/>
            <pc:sldMk cId="3821381426" sldId="294"/>
            <ac:grpSpMk id="21" creationId="{42D5715B-130A-DD9E-6F46-03B3A06270E9}"/>
          </ac:grpSpMkLst>
        </pc:grpChg>
      </pc:sldChg>
      <pc:sldChg chg="modSp mod">
        <pc:chgData name="Marianne Morier" userId="4eb4e442-a548-4565-b2da-9d5bd8c048e5" providerId="ADAL" clId="{FB9B2715-1B00-48C8-B91C-932E517A4234}" dt="2025-05-13T00:37:14.041" v="32" actId="113"/>
        <pc:sldMkLst>
          <pc:docMk/>
          <pc:sldMk cId="2063220232" sldId="332"/>
        </pc:sldMkLst>
        <pc:graphicFrameChg chg="modGraphic">
          <ac:chgData name="Marianne Morier" userId="4eb4e442-a548-4565-b2da-9d5bd8c048e5" providerId="ADAL" clId="{FB9B2715-1B00-48C8-B91C-932E517A4234}" dt="2025-05-13T00:37:14.041" v="32" actId="113"/>
          <ac:graphicFrameMkLst>
            <pc:docMk/>
            <pc:sldMk cId="2063220232" sldId="332"/>
            <ac:graphicFrameMk id="4" creationId="{9D2D4E0A-A9D0-2F7E-2097-6DAE0B8E7060}"/>
          </ac:graphicFrameMkLst>
        </pc:graphicFrameChg>
      </pc:sldChg>
      <pc:sldChg chg="modSp">
        <pc:chgData name="Marianne Morier" userId="4eb4e442-a548-4565-b2da-9d5bd8c048e5" providerId="ADAL" clId="{FB9B2715-1B00-48C8-B91C-932E517A4234}" dt="2025-05-13T00:30:09.350" v="30" actId="20577"/>
        <pc:sldMkLst>
          <pc:docMk/>
          <pc:sldMk cId="2510698284" sldId="2756"/>
        </pc:sldMkLst>
        <pc:graphicFrameChg chg="mod">
          <ac:chgData name="Marianne Morier" userId="4eb4e442-a548-4565-b2da-9d5bd8c048e5" providerId="ADAL" clId="{FB9B2715-1B00-48C8-B91C-932E517A4234}" dt="2025-05-13T00:30:09.350" v="30" actId="20577"/>
          <ac:graphicFrameMkLst>
            <pc:docMk/>
            <pc:sldMk cId="2510698284" sldId="2756"/>
            <ac:graphicFrameMk id="12" creationId="{FD681CFE-DCE5-41FA-8475-29D915D4033B}"/>
          </ac:graphicFrameMkLst>
        </pc:graphicFrameChg>
        <pc:graphicFrameChg chg="mod">
          <ac:chgData name="Marianne Morier" userId="4eb4e442-a548-4565-b2da-9d5bd8c048e5" providerId="ADAL" clId="{FB9B2715-1B00-48C8-B91C-932E517A4234}" dt="2025-05-13T00:29:44.587" v="28" actId="20577"/>
          <ac:graphicFrameMkLst>
            <pc:docMk/>
            <pc:sldMk cId="2510698284" sldId="2756"/>
            <ac:graphicFrameMk id="13" creationId="{FFCCE8C3-87DB-105F-F28F-0D13A8BC9710}"/>
          </ac:graphicFrameMkLst>
        </pc:graphicFrameChg>
      </pc:sldChg>
      <pc:sldChg chg="modSp mod">
        <pc:chgData name="Marianne Morier" userId="4eb4e442-a548-4565-b2da-9d5bd8c048e5" providerId="ADAL" clId="{FB9B2715-1B00-48C8-B91C-932E517A4234}" dt="2025-05-13T00:39:47.859" v="43" actId="20577"/>
        <pc:sldMkLst>
          <pc:docMk/>
          <pc:sldMk cId="2976367314" sldId="2759"/>
        </pc:sldMkLst>
        <pc:graphicFrameChg chg="modGraphic">
          <ac:chgData name="Marianne Morier" userId="4eb4e442-a548-4565-b2da-9d5bd8c048e5" providerId="ADAL" clId="{FB9B2715-1B00-48C8-B91C-932E517A4234}" dt="2025-05-13T00:39:47.859" v="43" actId="20577"/>
          <ac:graphicFrameMkLst>
            <pc:docMk/>
            <pc:sldMk cId="2976367314" sldId="2759"/>
            <ac:graphicFrameMk id="4" creationId="{A8692106-922F-CE89-0589-C76B670ABA10}"/>
          </ac:graphicFrameMkLst>
        </pc:graphicFrameChg>
      </pc:sldChg>
      <pc:sldChg chg="modSp mod">
        <pc:chgData name="Marianne Morier" userId="4eb4e442-a548-4565-b2da-9d5bd8c048e5" providerId="ADAL" clId="{FB9B2715-1B00-48C8-B91C-932E517A4234}" dt="2025-05-13T00:41:55.725" v="48" actId="948"/>
        <pc:sldMkLst>
          <pc:docMk/>
          <pc:sldMk cId="4094242104" sldId="2760"/>
        </pc:sldMkLst>
        <pc:spChg chg="mod">
          <ac:chgData name="Marianne Morier" userId="4eb4e442-a548-4565-b2da-9d5bd8c048e5" providerId="ADAL" clId="{FB9B2715-1B00-48C8-B91C-932E517A4234}" dt="2025-05-13T00:41:55.725" v="48" actId="948"/>
          <ac:spMkLst>
            <pc:docMk/>
            <pc:sldMk cId="4094242104" sldId="2760"/>
            <ac:spMk id="3" creationId="{306140BC-7F74-B717-062C-EEFDA8BB6A8F}"/>
          </ac:spMkLst>
        </pc:spChg>
      </pc:sldChg>
      <pc:sldChg chg="modSp mod">
        <pc:chgData name="Marianne Morier" userId="4eb4e442-a548-4565-b2da-9d5bd8c048e5" providerId="ADAL" clId="{FB9B2715-1B00-48C8-B91C-932E517A4234}" dt="2025-05-13T00:42:25.812" v="51" actId="948"/>
        <pc:sldMkLst>
          <pc:docMk/>
          <pc:sldMk cId="3059061695" sldId="2762"/>
        </pc:sldMkLst>
        <pc:spChg chg="mod">
          <ac:chgData name="Marianne Morier" userId="4eb4e442-a548-4565-b2da-9d5bd8c048e5" providerId="ADAL" clId="{FB9B2715-1B00-48C8-B91C-932E517A4234}" dt="2025-05-13T00:42:25.812" v="51" actId="948"/>
          <ac:spMkLst>
            <pc:docMk/>
            <pc:sldMk cId="3059061695" sldId="2762"/>
            <ac:spMk id="3" creationId="{5E411E82-8EC7-C797-A9F9-9A34229D07B6}"/>
          </ac:spMkLst>
        </pc:spChg>
      </pc:sldChg>
      <pc:sldChg chg="modSp mod">
        <pc:chgData name="Marianne Morier" userId="4eb4e442-a548-4565-b2da-9d5bd8c048e5" providerId="ADAL" clId="{FB9B2715-1B00-48C8-B91C-932E517A4234}" dt="2025-05-13T00:42:38.284" v="53" actId="20577"/>
        <pc:sldMkLst>
          <pc:docMk/>
          <pc:sldMk cId="2047012247" sldId="2763"/>
        </pc:sldMkLst>
        <pc:spChg chg="mod">
          <ac:chgData name="Marianne Morier" userId="4eb4e442-a548-4565-b2da-9d5bd8c048e5" providerId="ADAL" clId="{FB9B2715-1B00-48C8-B91C-932E517A4234}" dt="2025-05-13T00:42:38.284" v="53" actId="20577"/>
          <ac:spMkLst>
            <pc:docMk/>
            <pc:sldMk cId="2047012247" sldId="2763"/>
            <ac:spMk id="3" creationId="{2A3972BA-57B6-E09B-CBDD-50B7DC00602E}"/>
          </ac:spMkLst>
        </pc:spChg>
      </pc:sldChg>
    </pc:docChg>
  </pc:docChgLst>
  <pc:docChgLst>
    <pc:chgData name="Mélanie Cabana" userId="6ffbf54b-763e-4cab-98ef-2fa74d35f36b" providerId="ADAL" clId="{431D55F5-8C78-4929-96B5-F0C3EF397020}"/>
    <pc:docChg chg="custSel modSld">
      <pc:chgData name="Mélanie Cabana" userId="6ffbf54b-763e-4cab-98ef-2fa74d35f36b" providerId="ADAL" clId="{431D55F5-8C78-4929-96B5-F0C3EF397020}" dt="2025-05-13T14:04:45.463" v="51" actId="20577"/>
      <pc:docMkLst>
        <pc:docMk/>
      </pc:docMkLst>
      <pc:sldChg chg="modSp mod">
        <pc:chgData name="Mélanie Cabana" userId="6ffbf54b-763e-4cab-98ef-2fa74d35f36b" providerId="ADAL" clId="{431D55F5-8C78-4929-96B5-F0C3EF397020}" dt="2025-05-13T14:04:45.463" v="51" actId="20577"/>
        <pc:sldMkLst>
          <pc:docMk/>
          <pc:sldMk cId="487881839" sldId="305"/>
        </pc:sldMkLst>
        <pc:spChg chg="mod">
          <ac:chgData name="Mélanie Cabana" userId="6ffbf54b-763e-4cab-98ef-2fa74d35f36b" providerId="ADAL" clId="{431D55F5-8C78-4929-96B5-F0C3EF397020}" dt="2025-05-13T14:02:31.588" v="30" actId="20577"/>
          <ac:spMkLst>
            <pc:docMk/>
            <pc:sldMk cId="487881839" sldId="305"/>
            <ac:spMk id="3" creationId="{4206959D-57D5-76D4-4BDC-8D4206CAE31E}"/>
          </ac:spMkLst>
        </pc:spChg>
        <pc:spChg chg="mod">
          <ac:chgData name="Mélanie Cabana" userId="6ffbf54b-763e-4cab-98ef-2fa74d35f36b" providerId="ADAL" clId="{431D55F5-8C78-4929-96B5-F0C3EF397020}" dt="2025-05-13T14:04:45.463" v="51" actId="20577"/>
          <ac:spMkLst>
            <pc:docMk/>
            <pc:sldMk cId="487881839" sldId="305"/>
            <ac:spMk id="8" creationId="{A328C7D5-2E91-DD1E-45AB-59F537CD177B}"/>
          </ac:spMkLst>
        </pc:spChg>
      </pc:sldChg>
      <pc:sldChg chg="addSp delSp modSp mod">
        <pc:chgData name="Mélanie Cabana" userId="6ffbf54b-763e-4cab-98ef-2fa74d35f36b" providerId="ADAL" clId="{431D55F5-8C78-4929-96B5-F0C3EF397020}" dt="2025-05-13T14:04:34.500" v="47" actId="20577"/>
        <pc:sldMkLst>
          <pc:docMk/>
          <pc:sldMk cId="2927632513" sldId="2713"/>
        </pc:sldMkLst>
        <pc:spChg chg="mod">
          <ac:chgData name="Mélanie Cabana" userId="6ffbf54b-763e-4cab-98ef-2fa74d35f36b" providerId="ADAL" clId="{431D55F5-8C78-4929-96B5-F0C3EF397020}" dt="2025-05-13T14:04:34.500" v="47" actId="20577"/>
          <ac:spMkLst>
            <pc:docMk/>
            <pc:sldMk cId="2927632513" sldId="2713"/>
            <ac:spMk id="2" creationId="{E770BF52-CA1E-C5CB-BCE4-BB7A1FB7D06B}"/>
          </ac:spMkLst>
        </pc:spChg>
        <pc:spChg chg="add mod">
          <ac:chgData name="Mélanie Cabana" userId="6ffbf54b-763e-4cab-98ef-2fa74d35f36b" providerId="ADAL" clId="{431D55F5-8C78-4929-96B5-F0C3EF397020}" dt="2025-05-13T14:03:20.957" v="42" actId="20577"/>
          <ac:spMkLst>
            <pc:docMk/>
            <pc:sldMk cId="2927632513" sldId="2713"/>
            <ac:spMk id="7" creationId="{A5F77F53-ED72-AAA2-7B63-007BEAEFE6B5}"/>
          </ac:spMkLst>
        </pc:spChg>
      </pc:sldChg>
      <pc:sldChg chg="modSp mod">
        <pc:chgData name="Mélanie Cabana" userId="6ffbf54b-763e-4cab-98ef-2fa74d35f36b" providerId="ADAL" clId="{431D55F5-8C78-4929-96B5-F0C3EF397020}" dt="2025-05-13T13:59:38.571" v="4" actId="403"/>
        <pc:sldMkLst>
          <pc:docMk/>
          <pc:sldMk cId="2510698284" sldId="2756"/>
        </pc:sldMkLst>
        <pc:graphicFrameChg chg="modGraphic">
          <ac:chgData name="Mélanie Cabana" userId="6ffbf54b-763e-4cab-98ef-2fa74d35f36b" providerId="ADAL" clId="{431D55F5-8C78-4929-96B5-F0C3EF397020}" dt="2025-05-13T13:59:38.571" v="4" actId="403"/>
          <ac:graphicFrameMkLst>
            <pc:docMk/>
            <pc:sldMk cId="2510698284" sldId="2756"/>
            <ac:graphicFrameMk id="12" creationId="{FD681CFE-DCE5-41FA-8475-29D915D4033B}"/>
          </ac:graphicFrameMkLst>
        </pc:graphicFrameChg>
      </pc:sldChg>
      <pc:sldChg chg="addSp delSp modSp mod">
        <pc:chgData name="Mélanie Cabana" userId="6ffbf54b-763e-4cab-98ef-2fa74d35f36b" providerId="ADAL" clId="{431D55F5-8C78-4929-96B5-F0C3EF397020}" dt="2025-05-13T14:04:39.125" v="49" actId="20577"/>
        <pc:sldMkLst>
          <pc:docMk/>
          <pc:sldMk cId="3674551526" sldId="2761"/>
        </pc:sldMkLst>
        <pc:spChg chg="mod">
          <ac:chgData name="Mélanie Cabana" userId="6ffbf54b-763e-4cab-98ef-2fa74d35f36b" providerId="ADAL" clId="{431D55F5-8C78-4929-96B5-F0C3EF397020}" dt="2025-05-13T14:04:39.125" v="49" actId="20577"/>
          <ac:spMkLst>
            <pc:docMk/>
            <pc:sldMk cId="3674551526" sldId="2761"/>
            <ac:spMk id="2" creationId="{5C4F90FE-AAF3-C4EE-C67E-08C82733E584}"/>
          </ac:spMkLst>
        </pc:spChg>
        <pc:spChg chg="add mod">
          <ac:chgData name="Mélanie Cabana" userId="6ffbf54b-763e-4cab-98ef-2fa74d35f36b" providerId="ADAL" clId="{431D55F5-8C78-4929-96B5-F0C3EF397020}" dt="2025-05-13T14:03:41.700" v="44"/>
          <ac:spMkLst>
            <pc:docMk/>
            <pc:sldMk cId="3674551526" sldId="2761"/>
            <ac:spMk id="7" creationId="{B7B7E9B0-C77C-E621-9771-9580A88422CC}"/>
          </ac:spMkLst>
        </pc:spChg>
      </pc:sldChg>
    </pc:docChg>
  </pc:docChgLst>
  <pc:docChgLst>
    <pc:chgData name="Mélanie Cabana" userId="6ffbf54b-763e-4cab-98ef-2fa74d35f36b" providerId="ADAL" clId="{2E4FBA0C-BE20-4603-A743-998410D7680B}"/>
    <pc:docChg chg="undo custSel addSld modSld sldOrd modSection">
      <pc:chgData name="Mélanie Cabana" userId="6ffbf54b-763e-4cab-98ef-2fa74d35f36b" providerId="ADAL" clId="{2E4FBA0C-BE20-4603-A743-998410D7680B}" dt="2025-06-05T14:40:06.592" v="703" actId="20577"/>
      <pc:docMkLst>
        <pc:docMk/>
      </pc:docMkLst>
      <pc:sldChg chg="modSp mod">
        <pc:chgData name="Mélanie Cabana" userId="6ffbf54b-763e-4cab-98ef-2fa74d35f36b" providerId="ADAL" clId="{2E4FBA0C-BE20-4603-A743-998410D7680B}" dt="2025-06-02T16:29:44.830" v="215" actId="20577"/>
        <pc:sldMkLst>
          <pc:docMk/>
          <pc:sldMk cId="767949868" sldId="270"/>
        </pc:sldMkLst>
        <pc:spChg chg="mod">
          <ac:chgData name="Mélanie Cabana" userId="6ffbf54b-763e-4cab-98ef-2fa74d35f36b" providerId="ADAL" clId="{2E4FBA0C-BE20-4603-A743-998410D7680B}" dt="2025-06-02T16:29:44.830" v="215" actId="20577"/>
          <ac:spMkLst>
            <pc:docMk/>
            <pc:sldMk cId="767949868" sldId="270"/>
            <ac:spMk id="3" creationId="{D39719B7-021E-5E49-4459-4F5CF34C5231}"/>
          </ac:spMkLst>
        </pc:spChg>
      </pc:sldChg>
      <pc:sldChg chg="modSp mod ord">
        <pc:chgData name="Mélanie Cabana" userId="6ffbf54b-763e-4cab-98ef-2fa74d35f36b" providerId="ADAL" clId="{2E4FBA0C-BE20-4603-A743-998410D7680B}" dt="2025-06-04T20:47:22.263" v="419" actId="20577"/>
        <pc:sldMkLst>
          <pc:docMk/>
          <pc:sldMk cId="948395618" sldId="272"/>
        </pc:sldMkLst>
        <pc:spChg chg="mod">
          <ac:chgData name="Mélanie Cabana" userId="6ffbf54b-763e-4cab-98ef-2fa74d35f36b" providerId="ADAL" clId="{2E4FBA0C-BE20-4603-A743-998410D7680B}" dt="2025-06-04T20:47:22.263" v="419" actId="20577"/>
          <ac:spMkLst>
            <pc:docMk/>
            <pc:sldMk cId="948395618" sldId="272"/>
            <ac:spMk id="3" creationId="{970B4837-3F52-7803-F00C-23EFF9095598}"/>
          </ac:spMkLst>
        </pc:spChg>
      </pc:sldChg>
      <pc:sldChg chg="modSp mod">
        <pc:chgData name="Mélanie Cabana" userId="6ffbf54b-763e-4cab-98ef-2fa74d35f36b" providerId="ADAL" clId="{2E4FBA0C-BE20-4603-A743-998410D7680B}" dt="2025-06-04T20:46:41.765" v="409" actId="20577"/>
        <pc:sldMkLst>
          <pc:docMk/>
          <pc:sldMk cId="902105584" sldId="275"/>
        </pc:sldMkLst>
        <pc:spChg chg="mod">
          <ac:chgData name="Mélanie Cabana" userId="6ffbf54b-763e-4cab-98ef-2fa74d35f36b" providerId="ADAL" clId="{2E4FBA0C-BE20-4603-A743-998410D7680B}" dt="2025-06-04T20:46:41.765" v="409" actId="20577"/>
          <ac:spMkLst>
            <pc:docMk/>
            <pc:sldMk cId="902105584" sldId="275"/>
            <ac:spMk id="3" creationId="{DA63DBB2-814A-4534-B3E8-5EF3BAD05F61}"/>
          </ac:spMkLst>
        </pc:spChg>
      </pc:sldChg>
      <pc:sldChg chg="modSp mod">
        <pc:chgData name="Mélanie Cabana" userId="6ffbf54b-763e-4cab-98ef-2fa74d35f36b" providerId="ADAL" clId="{2E4FBA0C-BE20-4603-A743-998410D7680B}" dt="2025-06-04T20:47:39.109" v="423" actId="20577"/>
        <pc:sldMkLst>
          <pc:docMk/>
          <pc:sldMk cId="3765926635" sldId="276"/>
        </pc:sldMkLst>
        <pc:spChg chg="mod">
          <ac:chgData name="Mélanie Cabana" userId="6ffbf54b-763e-4cab-98ef-2fa74d35f36b" providerId="ADAL" clId="{2E4FBA0C-BE20-4603-A743-998410D7680B}" dt="2025-06-04T20:47:39.109" v="423" actId="20577"/>
          <ac:spMkLst>
            <pc:docMk/>
            <pc:sldMk cId="3765926635" sldId="276"/>
            <ac:spMk id="3" creationId="{1159F74D-4657-3AA3-2E4C-695481AEE3CE}"/>
          </ac:spMkLst>
        </pc:spChg>
      </pc:sldChg>
      <pc:sldChg chg="modSp mod">
        <pc:chgData name="Mélanie Cabana" userId="6ffbf54b-763e-4cab-98ef-2fa74d35f36b" providerId="ADAL" clId="{2E4FBA0C-BE20-4603-A743-998410D7680B}" dt="2025-06-04T20:48:49.217" v="429" actId="6549"/>
        <pc:sldMkLst>
          <pc:docMk/>
          <pc:sldMk cId="487881839" sldId="305"/>
        </pc:sldMkLst>
        <pc:spChg chg="mod">
          <ac:chgData name="Mélanie Cabana" userId="6ffbf54b-763e-4cab-98ef-2fa74d35f36b" providerId="ADAL" clId="{2E4FBA0C-BE20-4603-A743-998410D7680B}" dt="2025-06-04T20:48:49.217" v="429" actId="6549"/>
          <ac:spMkLst>
            <pc:docMk/>
            <pc:sldMk cId="487881839" sldId="305"/>
            <ac:spMk id="2" creationId="{08580E65-C590-2BFB-3C5B-A15CADAA7DEB}"/>
          </ac:spMkLst>
        </pc:spChg>
      </pc:sldChg>
      <pc:sldChg chg="modSp mod">
        <pc:chgData name="Mélanie Cabana" userId="6ffbf54b-763e-4cab-98ef-2fa74d35f36b" providerId="ADAL" clId="{2E4FBA0C-BE20-4603-A743-998410D7680B}" dt="2025-06-04T20:50:31.530" v="457" actId="6549"/>
        <pc:sldMkLst>
          <pc:docMk/>
          <pc:sldMk cId="2063220232" sldId="332"/>
        </pc:sldMkLst>
        <pc:graphicFrameChg chg="modGraphic">
          <ac:chgData name="Mélanie Cabana" userId="6ffbf54b-763e-4cab-98ef-2fa74d35f36b" providerId="ADAL" clId="{2E4FBA0C-BE20-4603-A743-998410D7680B}" dt="2025-06-04T20:50:31.530" v="457" actId="6549"/>
          <ac:graphicFrameMkLst>
            <pc:docMk/>
            <pc:sldMk cId="2063220232" sldId="332"/>
            <ac:graphicFrameMk id="4" creationId="{9D2D4E0A-A9D0-2F7E-2097-6DAE0B8E7060}"/>
          </ac:graphicFrameMkLst>
        </pc:graphicFrameChg>
      </pc:sldChg>
      <pc:sldChg chg="modSp mod">
        <pc:chgData name="Mélanie Cabana" userId="6ffbf54b-763e-4cab-98ef-2fa74d35f36b" providerId="ADAL" clId="{2E4FBA0C-BE20-4603-A743-998410D7680B}" dt="2025-06-04T20:49:04.265" v="433" actId="6549"/>
        <pc:sldMkLst>
          <pc:docMk/>
          <pc:sldMk cId="2927632513" sldId="2713"/>
        </pc:sldMkLst>
        <pc:spChg chg="mod">
          <ac:chgData name="Mélanie Cabana" userId="6ffbf54b-763e-4cab-98ef-2fa74d35f36b" providerId="ADAL" clId="{2E4FBA0C-BE20-4603-A743-998410D7680B}" dt="2025-06-04T20:49:04.265" v="433" actId="6549"/>
          <ac:spMkLst>
            <pc:docMk/>
            <pc:sldMk cId="2927632513" sldId="2713"/>
            <ac:spMk id="9" creationId="{8F32083E-5BD2-B347-7A64-2E55B0ACCE07}"/>
          </ac:spMkLst>
        </pc:spChg>
      </pc:sldChg>
      <pc:sldChg chg="modSp">
        <pc:chgData name="Mélanie Cabana" userId="6ffbf54b-763e-4cab-98ef-2fa74d35f36b" providerId="ADAL" clId="{2E4FBA0C-BE20-4603-A743-998410D7680B}" dt="2025-06-04T20:48:33.414" v="425" actId="16804"/>
        <pc:sldMkLst>
          <pc:docMk/>
          <pc:sldMk cId="2510698284" sldId="2756"/>
        </pc:sldMkLst>
        <pc:graphicFrameChg chg="mod">
          <ac:chgData name="Mélanie Cabana" userId="6ffbf54b-763e-4cab-98ef-2fa74d35f36b" providerId="ADAL" clId="{2E4FBA0C-BE20-4603-A743-998410D7680B}" dt="2025-06-04T20:48:33.414" v="425" actId="16804"/>
          <ac:graphicFrameMkLst>
            <pc:docMk/>
            <pc:sldMk cId="2510698284" sldId="2756"/>
            <ac:graphicFrameMk id="13" creationId="{FFCCE8C3-87DB-105F-F28F-0D13A8BC9710}"/>
          </ac:graphicFrameMkLst>
        </pc:graphicFrameChg>
      </pc:sldChg>
      <pc:sldChg chg="modSp mod">
        <pc:chgData name="Mélanie Cabana" userId="6ffbf54b-763e-4cab-98ef-2fa74d35f36b" providerId="ADAL" clId="{2E4FBA0C-BE20-4603-A743-998410D7680B}" dt="2025-06-04T20:52:14.266" v="475" actId="6549"/>
        <pc:sldMkLst>
          <pc:docMk/>
          <pc:sldMk cId="3710429977" sldId="2757"/>
        </pc:sldMkLst>
        <pc:graphicFrameChg chg="mod modGraphic">
          <ac:chgData name="Mélanie Cabana" userId="6ffbf54b-763e-4cab-98ef-2fa74d35f36b" providerId="ADAL" clId="{2E4FBA0C-BE20-4603-A743-998410D7680B}" dt="2025-06-04T20:52:14.266" v="475" actId="6549"/>
          <ac:graphicFrameMkLst>
            <pc:docMk/>
            <pc:sldMk cId="3710429977" sldId="2757"/>
            <ac:graphicFrameMk id="4" creationId="{9D2D4E0A-A9D0-2F7E-2097-6DAE0B8E7060}"/>
          </ac:graphicFrameMkLst>
        </pc:graphicFrameChg>
      </pc:sldChg>
      <pc:sldChg chg="modSp mod">
        <pc:chgData name="Mélanie Cabana" userId="6ffbf54b-763e-4cab-98ef-2fa74d35f36b" providerId="ADAL" clId="{2E4FBA0C-BE20-4603-A743-998410D7680B}" dt="2025-06-04T20:54:24.066" v="582" actId="113"/>
        <pc:sldMkLst>
          <pc:docMk/>
          <pc:sldMk cId="2976367314" sldId="2759"/>
        </pc:sldMkLst>
        <pc:graphicFrameChg chg="mod modGraphic">
          <ac:chgData name="Mélanie Cabana" userId="6ffbf54b-763e-4cab-98ef-2fa74d35f36b" providerId="ADAL" clId="{2E4FBA0C-BE20-4603-A743-998410D7680B}" dt="2025-06-04T20:54:24.066" v="582" actId="113"/>
          <ac:graphicFrameMkLst>
            <pc:docMk/>
            <pc:sldMk cId="2976367314" sldId="2759"/>
            <ac:graphicFrameMk id="4" creationId="{A8692106-922F-CE89-0589-C76B670ABA10}"/>
          </ac:graphicFrameMkLst>
        </pc:graphicFrameChg>
      </pc:sldChg>
      <pc:sldChg chg="addSp modSp mod chgLayout">
        <pc:chgData name="Mélanie Cabana" userId="6ffbf54b-763e-4cab-98ef-2fa74d35f36b" providerId="ADAL" clId="{2E4FBA0C-BE20-4603-A743-998410D7680B}" dt="2025-06-05T14:40:06.592" v="703" actId="20577"/>
        <pc:sldMkLst>
          <pc:docMk/>
          <pc:sldMk cId="4094242104" sldId="2760"/>
        </pc:sldMkLst>
        <pc:spChg chg="mod">
          <ac:chgData name="Mélanie Cabana" userId="6ffbf54b-763e-4cab-98ef-2fa74d35f36b" providerId="ADAL" clId="{2E4FBA0C-BE20-4603-A743-998410D7680B}" dt="2025-06-05T14:34:23.920" v="666" actId="26606"/>
          <ac:spMkLst>
            <pc:docMk/>
            <pc:sldMk cId="4094242104" sldId="2760"/>
            <ac:spMk id="2" creationId="{C8689271-62E2-208E-DF22-0E233C7AE04D}"/>
          </ac:spMkLst>
        </pc:spChg>
        <pc:spChg chg="mod">
          <ac:chgData name="Mélanie Cabana" userId="6ffbf54b-763e-4cab-98ef-2fa74d35f36b" providerId="ADAL" clId="{2E4FBA0C-BE20-4603-A743-998410D7680B}" dt="2025-06-05T14:36:05.818" v="687" actId="255"/>
          <ac:spMkLst>
            <pc:docMk/>
            <pc:sldMk cId="4094242104" sldId="2760"/>
            <ac:spMk id="3" creationId="{306140BC-7F74-B717-062C-EEFDA8BB6A8F}"/>
          </ac:spMkLst>
        </pc:spChg>
        <pc:spChg chg="mod ord">
          <ac:chgData name="Mélanie Cabana" userId="6ffbf54b-763e-4cab-98ef-2fa74d35f36b" providerId="ADAL" clId="{2E4FBA0C-BE20-4603-A743-998410D7680B}" dt="2025-06-05T14:34:23.920" v="666" actId="26606"/>
          <ac:spMkLst>
            <pc:docMk/>
            <pc:sldMk cId="4094242104" sldId="2760"/>
            <ac:spMk id="4" creationId="{A440EF9C-41E9-6412-A107-C794771B3A48}"/>
          </ac:spMkLst>
        </pc:spChg>
        <pc:spChg chg="add mod">
          <ac:chgData name="Mélanie Cabana" userId="6ffbf54b-763e-4cab-98ef-2fa74d35f36b" providerId="ADAL" clId="{2E4FBA0C-BE20-4603-A743-998410D7680B}" dt="2025-06-05T14:40:06.592" v="703" actId="20577"/>
          <ac:spMkLst>
            <pc:docMk/>
            <pc:sldMk cId="4094242104" sldId="2760"/>
            <ac:spMk id="5" creationId="{F1343325-8606-1DBB-B39A-5C1BBBAA4B28}"/>
          </ac:spMkLst>
        </pc:spChg>
        <pc:picChg chg="add mod">
          <ac:chgData name="Mélanie Cabana" userId="6ffbf54b-763e-4cab-98ef-2fa74d35f36b" providerId="ADAL" clId="{2E4FBA0C-BE20-4603-A743-998410D7680B}" dt="2025-06-05T14:35:26.274" v="677" actId="1076"/>
          <ac:picMkLst>
            <pc:docMk/>
            <pc:sldMk cId="4094242104" sldId="2760"/>
            <ac:picMk id="1026" creationId="{BD555982-0F1F-575D-073D-8449BB94EF0A}"/>
          </ac:picMkLst>
        </pc:picChg>
      </pc:sldChg>
      <pc:sldChg chg="modSp mod">
        <pc:chgData name="Mélanie Cabana" userId="6ffbf54b-763e-4cab-98ef-2fa74d35f36b" providerId="ADAL" clId="{2E4FBA0C-BE20-4603-A743-998410D7680B}" dt="2025-06-04T20:52:44.747" v="479" actId="6549"/>
        <pc:sldMkLst>
          <pc:docMk/>
          <pc:sldMk cId="3674551526" sldId="2761"/>
        </pc:sldMkLst>
        <pc:spChg chg="mod">
          <ac:chgData name="Mélanie Cabana" userId="6ffbf54b-763e-4cab-98ef-2fa74d35f36b" providerId="ADAL" clId="{2E4FBA0C-BE20-4603-A743-998410D7680B}" dt="2025-06-04T20:52:44.747" v="479" actId="6549"/>
          <ac:spMkLst>
            <pc:docMk/>
            <pc:sldMk cId="3674551526" sldId="2761"/>
            <ac:spMk id="9" creationId="{2783605C-03B1-6F94-D8E2-FFA32F83810B}"/>
          </ac:spMkLst>
        </pc:spChg>
      </pc:sldChg>
      <pc:sldChg chg="modSp mod">
        <pc:chgData name="Mélanie Cabana" userId="6ffbf54b-763e-4cab-98ef-2fa74d35f36b" providerId="ADAL" clId="{2E4FBA0C-BE20-4603-A743-998410D7680B}" dt="2025-06-04T19:32:31.117" v="347" actId="6549"/>
        <pc:sldMkLst>
          <pc:docMk/>
          <pc:sldMk cId="3059061695" sldId="2762"/>
        </pc:sldMkLst>
        <pc:spChg chg="mod">
          <ac:chgData name="Mélanie Cabana" userId="6ffbf54b-763e-4cab-98ef-2fa74d35f36b" providerId="ADAL" clId="{2E4FBA0C-BE20-4603-A743-998410D7680B}" dt="2025-06-04T19:32:31.117" v="347" actId="6549"/>
          <ac:spMkLst>
            <pc:docMk/>
            <pc:sldMk cId="3059061695" sldId="2762"/>
            <ac:spMk id="3" creationId="{5E411E82-8EC7-C797-A9F9-9A34229D07B6}"/>
          </ac:spMkLst>
        </pc:spChg>
      </pc:sldChg>
      <pc:sldChg chg="addSp delSp modSp new mod ord">
        <pc:chgData name="Mélanie Cabana" userId="6ffbf54b-763e-4cab-98ef-2fa74d35f36b" providerId="ADAL" clId="{2E4FBA0C-BE20-4603-A743-998410D7680B}" dt="2025-06-04T19:39:49.962" v="353" actId="20577"/>
        <pc:sldMkLst>
          <pc:docMk/>
          <pc:sldMk cId="284528696" sldId="2764"/>
        </pc:sldMkLst>
        <pc:spChg chg="mod">
          <ac:chgData name="Mélanie Cabana" userId="6ffbf54b-763e-4cab-98ef-2fa74d35f36b" providerId="ADAL" clId="{2E4FBA0C-BE20-4603-A743-998410D7680B}" dt="2025-06-02T16:20:39.911" v="51" actId="20577"/>
          <ac:spMkLst>
            <pc:docMk/>
            <pc:sldMk cId="284528696" sldId="2764"/>
            <ac:spMk id="2" creationId="{B566B559-2748-15F6-A5A9-8C0517CDD54E}"/>
          </ac:spMkLst>
        </pc:spChg>
        <pc:spChg chg="mod">
          <ac:chgData name="Mélanie Cabana" userId="6ffbf54b-763e-4cab-98ef-2fa74d35f36b" providerId="ADAL" clId="{2E4FBA0C-BE20-4603-A743-998410D7680B}" dt="2025-06-04T19:31:04.363" v="344" actId="14100"/>
          <ac:spMkLst>
            <pc:docMk/>
            <pc:sldMk cId="284528696" sldId="2764"/>
            <ac:spMk id="4" creationId="{C54F3AA5-C3C8-8B52-1661-579F26193D6D}"/>
          </ac:spMkLst>
        </pc:spChg>
        <pc:spChg chg="mod">
          <ac:chgData name="Mélanie Cabana" userId="6ffbf54b-763e-4cab-98ef-2fa74d35f36b" providerId="ADAL" clId="{2E4FBA0C-BE20-4603-A743-998410D7680B}" dt="2025-06-02T16:20:45.506" v="52"/>
          <ac:spMkLst>
            <pc:docMk/>
            <pc:sldMk cId="284528696" sldId="2764"/>
            <ac:spMk id="8" creationId="{3DC1A037-7BB0-9F46-8809-1024FB4E9BEA}"/>
          </ac:spMkLst>
        </pc:spChg>
        <pc:spChg chg="mod">
          <ac:chgData name="Mélanie Cabana" userId="6ffbf54b-763e-4cab-98ef-2fa74d35f36b" providerId="ADAL" clId="{2E4FBA0C-BE20-4603-A743-998410D7680B}" dt="2025-06-02T16:20:45.506" v="52"/>
          <ac:spMkLst>
            <pc:docMk/>
            <pc:sldMk cId="284528696" sldId="2764"/>
            <ac:spMk id="9" creationId="{AB2FC7D8-8B6A-4B3E-6A1A-9C336D8ACBC2}"/>
          </ac:spMkLst>
        </pc:spChg>
        <pc:spChg chg="mod">
          <ac:chgData name="Mélanie Cabana" userId="6ffbf54b-763e-4cab-98ef-2fa74d35f36b" providerId="ADAL" clId="{2E4FBA0C-BE20-4603-A743-998410D7680B}" dt="2025-06-02T16:20:45.506" v="52"/>
          <ac:spMkLst>
            <pc:docMk/>
            <pc:sldMk cId="284528696" sldId="2764"/>
            <ac:spMk id="10" creationId="{8DF7EA2E-EA58-6FED-5171-38ECB1E677ED}"/>
          </ac:spMkLst>
        </pc:spChg>
        <pc:spChg chg="mod">
          <ac:chgData name="Mélanie Cabana" userId="6ffbf54b-763e-4cab-98ef-2fa74d35f36b" providerId="ADAL" clId="{2E4FBA0C-BE20-4603-A743-998410D7680B}" dt="2025-06-02T16:20:45.506" v="52"/>
          <ac:spMkLst>
            <pc:docMk/>
            <pc:sldMk cId="284528696" sldId="2764"/>
            <ac:spMk id="11" creationId="{43A551BB-894F-636C-AAD8-0CB0AF8667E5}"/>
          </ac:spMkLst>
        </pc:spChg>
        <pc:spChg chg="mod">
          <ac:chgData name="Mélanie Cabana" userId="6ffbf54b-763e-4cab-98ef-2fa74d35f36b" providerId="ADAL" clId="{2E4FBA0C-BE20-4603-A743-998410D7680B}" dt="2025-06-02T16:20:45.506" v="52"/>
          <ac:spMkLst>
            <pc:docMk/>
            <pc:sldMk cId="284528696" sldId="2764"/>
            <ac:spMk id="12" creationId="{0CE6A6AD-9ED1-DC69-9B23-BEB85DB2E1AF}"/>
          </ac:spMkLst>
        </pc:spChg>
        <pc:spChg chg="mod">
          <ac:chgData name="Mélanie Cabana" userId="6ffbf54b-763e-4cab-98ef-2fa74d35f36b" providerId="ADAL" clId="{2E4FBA0C-BE20-4603-A743-998410D7680B}" dt="2025-06-02T16:20:45.506" v="52"/>
          <ac:spMkLst>
            <pc:docMk/>
            <pc:sldMk cId="284528696" sldId="2764"/>
            <ac:spMk id="13" creationId="{9FB8F6BA-A88C-0D04-D792-01F33A4FABFA}"/>
          </ac:spMkLst>
        </pc:spChg>
        <pc:spChg chg="mod">
          <ac:chgData name="Mélanie Cabana" userId="6ffbf54b-763e-4cab-98ef-2fa74d35f36b" providerId="ADAL" clId="{2E4FBA0C-BE20-4603-A743-998410D7680B}" dt="2025-06-02T16:20:45.506" v="52"/>
          <ac:spMkLst>
            <pc:docMk/>
            <pc:sldMk cId="284528696" sldId="2764"/>
            <ac:spMk id="14" creationId="{B4DE872D-D3C3-A050-6CB3-0DEBE7522C1E}"/>
          </ac:spMkLst>
        </pc:spChg>
        <pc:spChg chg="mod">
          <ac:chgData name="Mélanie Cabana" userId="6ffbf54b-763e-4cab-98ef-2fa74d35f36b" providerId="ADAL" clId="{2E4FBA0C-BE20-4603-A743-998410D7680B}" dt="2025-06-02T16:20:45.506" v="52"/>
          <ac:spMkLst>
            <pc:docMk/>
            <pc:sldMk cId="284528696" sldId="2764"/>
            <ac:spMk id="15" creationId="{3F40F175-F796-1923-8092-DC2ABCC520D6}"/>
          </ac:spMkLst>
        </pc:spChg>
        <pc:spChg chg="add mod">
          <ac:chgData name="Mélanie Cabana" userId="6ffbf54b-763e-4cab-98ef-2fa74d35f36b" providerId="ADAL" clId="{2E4FBA0C-BE20-4603-A743-998410D7680B}" dt="2025-06-04T19:30:51.515" v="342" actId="1076"/>
          <ac:spMkLst>
            <pc:docMk/>
            <pc:sldMk cId="284528696" sldId="2764"/>
            <ac:spMk id="16" creationId="{CEBC85D6-8607-1E3C-E2C3-BF1D41F2FDBF}"/>
          </ac:spMkLst>
        </pc:spChg>
        <pc:spChg chg="add mod">
          <ac:chgData name="Mélanie Cabana" userId="6ffbf54b-763e-4cab-98ef-2fa74d35f36b" providerId="ADAL" clId="{2E4FBA0C-BE20-4603-A743-998410D7680B}" dt="2025-06-04T19:39:49.962" v="353" actId="20577"/>
          <ac:spMkLst>
            <pc:docMk/>
            <pc:sldMk cId="284528696" sldId="2764"/>
            <ac:spMk id="17" creationId="{A0FF8FE1-86EA-BD49-AE16-2B5BD2D19A4E}"/>
          </ac:spMkLst>
        </pc:spChg>
        <pc:grpChg chg="add mod">
          <ac:chgData name="Mélanie Cabana" userId="6ffbf54b-763e-4cab-98ef-2fa74d35f36b" providerId="ADAL" clId="{2E4FBA0C-BE20-4603-A743-998410D7680B}" dt="2025-06-04T19:30:48.312" v="341" actId="1076"/>
          <ac:grpSpMkLst>
            <pc:docMk/>
            <pc:sldMk cId="284528696" sldId="2764"/>
            <ac:grpSpMk id="6" creationId="{2AE1A724-D744-29FE-81CB-67799B25E826}"/>
          </ac:grpSpMkLst>
        </pc:grpChg>
        <pc:picChg chg="mod">
          <ac:chgData name="Mélanie Cabana" userId="6ffbf54b-763e-4cab-98ef-2fa74d35f36b" providerId="ADAL" clId="{2E4FBA0C-BE20-4603-A743-998410D7680B}" dt="2025-06-02T16:20:45.506" v="52"/>
          <ac:picMkLst>
            <pc:docMk/>
            <pc:sldMk cId="284528696" sldId="2764"/>
            <ac:picMk id="7" creationId="{EB13CFB8-4281-45DB-AD1C-E55CB706CE8C}"/>
          </ac:picMkLst>
        </pc:picChg>
      </pc:sldChg>
    </pc:docChg>
  </pc:docChgLst>
  <pc:docChgLst>
    <pc:chgData name="Gabrielle Léonard-Benoit" userId="e2073883-b20e-4ca4-b90f-7e2830bfc058" providerId="ADAL" clId="{E6759A78-1A5D-42CF-BFF6-3B4E093F62A4}"/>
    <pc:docChg chg="undo custSel addSld delSld modSld sldOrd modSection">
      <pc:chgData name="Gabrielle Léonard-Benoit" userId="e2073883-b20e-4ca4-b90f-7e2830bfc058" providerId="ADAL" clId="{E6759A78-1A5D-42CF-BFF6-3B4E093F62A4}" dt="2025-05-13T13:49:22.292" v="1780" actId="20577"/>
      <pc:docMkLst>
        <pc:docMk/>
      </pc:docMkLst>
      <pc:sldChg chg="addSp modSp mod">
        <pc:chgData name="Gabrielle Léonard-Benoit" userId="e2073883-b20e-4ca4-b90f-7e2830bfc058" providerId="ADAL" clId="{E6759A78-1A5D-42CF-BFF6-3B4E093F62A4}" dt="2025-04-29T14:16:15.689" v="53" actId="403"/>
        <pc:sldMkLst>
          <pc:docMk/>
          <pc:sldMk cId="2384261880" sldId="257"/>
        </pc:sldMkLst>
        <pc:spChg chg="mod">
          <ac:chgData name="Gabrielle Léonard-Benoit" userId="e2073883-b20e-4ca4-b90f-7e2830bfc058" providerId="ADAL" clId="{E6759A78-1A5D-42CF-BFF6-3B4E093F62A4}" dt="2025-04-29T14:14:28.617" v="16" actId="1076"/>
          <ac:spMkLst>
            <pc:docMk/>
            <pc:sldMk cId="2384261880" sldId="257"/>
            <ac:spMk id="2" creationId="{0F997EBF-8432-A2EF-C06D-E149024C8E58}"/>
          </ac:spMkLst>
        </pc:spChg>
        <pc:spChg chg="mod">
          <ac:chgData name="Gabrielle Léonard-Benoit" userId="e2073883-b20e-4ca4-b90f-7e2830bfc058" providerId="ADAL" clId="{E6759A78-1A5D-42CF-BFF6-3B4E093F62A4}" dt="2025-04-29T14:16:15.689" v="53" actId="403"/>
          <ac:spMkLst>
            <pc:docMk/>
            <pc:sldMk cId="2384261880" sldId="257"/>
            <ac:spMk id="3" creationId="{65F0DBEA-0B3F-38EC-A2BC-241A2F507E7E}"/>
          </ac:spMkLst>
        </pc:spChg>
      </pc:sldChg>
      <pc:sldChg chg="addSp delSp modSp mod ord">
        <pc:chgData name="Gabrielle Léonard-Benoit" userId="e2073883-b20e-4ca4-b90f-7e2830bfc058" providerId="ADAL" clId="{E6759A78-1A5D-42CF-BFF6-3B4E093F62A4}" dt="2025-04-29T14:50:49.653" v="252" actId="478"/>
        <pc:sldMkLst>
          <pc:docMk/>
          <pc:sldMk cId="848302325" sldId="260"/>
        </pc:sldMkLst>
        <pc:spChg chg="mod">
          <ac:chgData name="Gabrielle Léonard-Benoit" userId="e2073883-b20e-4ca4-b90f-7e2830bfc058" providerId="ADAL" clId="{E6759A78-1A5D-42CF-BFF6-3B4E093F62A4}" dt="2025-04-29T14:50:43.054" v="251" actId="20577"/>
          <ac:spMkLst>
            <pc:docMk/>
            <pc:sldMk cId="848302325" sldId="260"/>
            <ac:spMk id="2" creationId="{6643C617-2B12-9028-4DF1-68E91A51482D}"/>
          </ac:spMkLst>
        </pc:spChg>
        <pc:spChg chg="add mod">
          <ac:chgData name="Gabrielle Léonard-Benoit" userId="e2073883-b20e-4ca4-b90f-7e2830bfc058" providerId="ADAL" clId="{E6759A78-1A5D-42CF-BFF6-3B4E093F62A4}" dt="2025-04-29T14:50:49.653" v="252" actId="478"/>
          <ac:spMkLst>
            <pc:docMk/>
            <pc:sldMk cId="848302325" sldId="260"/>
            <ac:spMk id="5" creationId="{1566D570-59F3-1644-C778-69B781E17A5C}"/>
          </ac:spMkLst>
        </pc:spChg>
      </pc:sldChg>
      <pc:sldChg chg="addSp modSp mod ord">
        <pc:chgData name="Gabrielle Léonard-Benoit" userId="e2073883-b20e-4ca4-b90f-7e2830bfc058" providerId="ADAL" clId="{E6759A78-1A5D-42CF-BFF6-3B4E093F62A4}" dt="2025-05-02T16:53:34.295" v="1585" actId="207"/>
        <pc:sldMkLst>
          <pc:docMk/>
          <pc:sldMk cId="4237996670" sldId="264"/>
        </pc:sldMkLst>
        <pc:spChg chg="add mod">
          <ac:chgData name="Gabrielle Léonard-Benoit" userId="e2073883-b20e-4ca4-b90f-7e2830bfc058" providerId="ADAL" clId="{E6759A78-1A5D-42CF-BFF6-3B4E093F62A4}" dt="2025-05-02T16:53:34.295" v="1585" actId="207"/>
          <ac:spMkLst>
            <pc:docMk/>
            <pc:sldMk cId="4237996670" sldId="264"/>
            <ac:spMk id="3" creationId="{A2A8BB01-EBAE-4FC8-ED44-F1046E2C5A99}"/>
          </ac:spMkLst>
        </pc:spChg>
      </pc:sldChg>
      <pc:sldChg chg="modSp mod">
        <pc:chgData name="Gabrielle Léonard-Benoit" userId="e2073883-b20e-4ca4-b90f-7e2830bfc058" providerId="ADAL" clId="{E6759A78-1A5D-42CF-BFF6-3B4E093F62A4}" dt="2025-04-29T14:22:04.975" v="107" actId="403"/>
        <pc:sldMkLst>
          <pc:docMk/>
          <pc:sldMk cId="767949868" sldId="270"/>
        </pc:sldMkLst>
        <pc:spChg chg="mod">
          <ac:chgData name="Gabrielle Léonard-Benoit" userId="e2073883-b20e-4ca4-b90f-7e2830bfc058" providerId="ADAL" clId="{E6759A78-1A5D-42CF-BFF6-3B4E093F62A4}" dt="2025-04-29T14:20:56.991" v="77" actId="20577"/>
          <ac:spMkLst>
            <pc:docMk/>
            <pc:sldMk cId="767949868" sldId="270"/>
            <ac:spMk id="2" creationId="{9D750465-4F45-383F-9D88-CC303A583A3E}"/>
          </ac:spMkLst>
        </pc:spChg>
        <pc:spChg chg="mod">
          <ac:chgData name="Gabrielle Léonard-Benoit" userId="e2073883-b20e-4ca4-b90f-7e2830bfc058" providerId="ADAL" clId="{E6759A78-1A5D-42CF-BFF6-3B4E093F62A4}" dt="2025-04-29T14:22:04.975" v="107" actId="403"/>
          <ac:spMkLst>
            <pc:docMk/>
            <pc:sldMk cId="767949868" sldId="270"/>
            <ac:spMk id="3" creationId="{D39719B7-021E-5E49-4459-4F5CF34C5231}"/>
          </ac:spMkLst>
        </pc:spChg>
      </pc:sldChg>
      <pc:sldChg chg="modSp del mod">
        <pc:chgData name="Gabrielle Léonard-Benoit" userId="e2073883-b20e-4ca4-b90f-7e2830bfc058" providerId="ADAL" clId="{E6759A78-1A5D-42CF-BFF6-3B4E093F62A4}" dt="2025-04-29T14:22:28.349" v="127" actId="47"/>
        <pc:sldMkLst>
          <pc:docMk/>
          <pc:sldMk cId="2354141523" sldId="271"/>
        </pc:sldMkLst>
      </pc:sldChg>
      <pc:sldChg chg="delSp modSp mod">
        <pc:chgData name="Gabrielle Léonard-Benoit" userId="e2073883-b20e-4ca4-b90f-7e2830bfc058" providerId="ADAL" clId="{E6759A78-1A5D-42CF-BFF6-3B4E093F62A4}" dt="2025-05-02T14:20:00.737" v="928" actId="403"/>
        <pc:sldMkLst>
          <pc:docMk/>
          <pc:sldMk cId="948395618" sldId="272"/>
        </pc:sldMkLst>
        <pc:spChg chg="mod">
          <ac:chgData name="Gabrielle Léonard-Benoit" userId="e2073883-b20e-4ca4-b90f-7e2830bfc058" providerId="ADAL" clId="{E6759A78-1A5D-42CF-BFF6-3B4E093F62A4}" dt="2025-04-29T14:27:29.567" v="168" actId="20577"/>
          <ac:spMkLst>
            <pc:docMk/>
            <pc:sldMk cId="948395618" sldId="272"/>
            <ac:spMk id="2" creationId="{834E40E5-B232-3E6A-E208-423E771E7A0F}"/>
          </ac:spMkLst>
        </pc:spChg>
        <pc:spChg chg="mod">
          <ac:chgData name="Gabrielle Léonard-Benoit" userId="e2073883-b20e-4ca4-b90f-7e2830bfc058" providerId="ADAL" clId="{E6759A78-1A5D-42CF-BFF6-3B4E093F62A4}" dt="2025-05-02T14:20:00.737" v="928" actId="403"/>
          <ac:spMkLst>
            <pc:docMk/>
            <pc:sldMk cId="948395618" sldId="272"/>
            <ac:spMk id="3" creationId="{970B4837-3F52-7803-F00C-23EFF9095598}"/>
          </ac:spMkLst>
        </pc:spChg>
      </pc:sldChg>
      <pc:sldChg chg="del">
        <pc:chgData name="Gabrielle Léonard-Benoit" userId="e2073883-b20e-4ca4-b90f-7e2830bfc058" providerId="ADAL" clId="{E6759A78-1A5D-42CF-BFF6-3B4E093F62A4}" dt="2025-05-02T15:03:17.457" v="951" actId="47"/>
        <pc:sldMkLst>
          <pc:docMk/>
          <pc:sldMk cId="1172181774" sldId="273"/>
        </pc:sldMkLst>
      </pc:sldChg>
      <pc:sldChg chg="del">
        <pc:chgData name="Gabrielle Léonard-Benoit" userId="e2073883-b20e-4ca4-b90f-7e2830bfc058" providerId="ADAL" clId="{E6759A78-1A5D-42CF-BFF6-3B4E093F62A4}" dt="2025-05-02T15:03:31.120" v="953" actId="47"/>
        <pc:sldMkLst>
          <pc:docMk/>
          <pc:sldMk cId="191793833" sldId="274"/>
        </pc:sldMkLst>
      </pc:sldChg>
      <pc:sldChg chg="modSp new mod">
        <pc:chgData name="Gabrielle Léonard-Benoit" userId="e2073883-b20e-4ca4-b90f-7e2830bfc058" providerId="ADAL" clId="{E6759A78-1A5D-42CF-BFF6-3B4E093F62A4}" dt="2025-04-29T14:23:52.783" v="155" actId="403"/>
        <pc:sldMkLst>
          <pc:docMk/>
          <pc:sldMk cId="902105584" sldId="275"/>
        </pc:sldMkLst>
        <pc:spChg chg="mod">
          <ac:chgData name="Gabrielle Léonard-Benoit" userId="e2073883-b20e-4ca4-b90f-7e2830bfc058" providerId="ADAL" clId="{E6759A78-1A5D-42CF-BFF6-3B4E093F62A4}" dt="2025-04-29T14:22:33.625" v="148" actId="20577"/>
          <ac:spMkLst>
            <pc:docMk/>
            <pc:sldMk cId="902105584" sldId="275"/>
            <ac:spMk id="2" creationId="{3F0B13E0-0182-1635-42F3-265DD01FE769}"/>
          </ac:spMkLst>
        </pc:spChg>
        <pc:spChg chg="mod">
          <ac:chgData name="Gabrielle Léonard-Benoit" userId="e2073883-b20e-4ca4-b90f-7e2830bfc058" providerId="ADAL" clId="{E6759A78-1A5D-42CF-BFF6-3B4E093F62A4}" dt="2025-04-29T14:23:52.783" v="155" actId="403"/>
          <ac:spMkLst>
            <pc:docMk/>
            <pc:sldMk cId="902105584" sldId="275"/>
            <ac:spMk id="3" creationId="{DA63DBB2-814A-4534-B3E8-5EF3BAD05F61}"/>
          </ac:spMkLst>
        </pc:spChg>
      </pc:sldChg>
      <pc:sldChg chg="modSp new add del mod">
        <pc:chgData name="Gabrielle Léonard-Benoit" userId="e2073883-b20e-4ca4-b90f-7e2830bfc058" providerId="ADAL" clId="{E6759A78-1A5D-42CF-BFF6-3B4E093F62A4}" dt="2025-05-02T14:59:03.014" v="945" actId="20577"/>
        <pc:sldMkLst>
          <pc:docMk/>
          <pc:sldMk cId="3765926635" sldId="276"/>
        </pc:sldMkLst>
        <pc:spChg chg="mod">
          <ac:chgData name="Gabrielle Léonard-Benoit" userId="e2073883-b20e-4ca4-b90f-7e2830bfc058" providerId="ADAL" clId="{E6759A78-1A5D-42CF-BFF6-3B4E093F62A4}" dt="2025-05-02T13:02:28.578" v="286" actId="5793"/>
          <ac:spMkLst>
            <pc:docMk/>
            <pc:sldMk cId="3765926635" sldId="276"/>
            <ac:spMk id="2" creationId="{652B4318-DC7E-38A1-4162-4844968788EC}"/>
          </ac:spMkLst>
        </pc:spChg>
        <pc:spChg chg="mod">
          <ac:chgData name="Gabrielle Léonard-Benoit" userId="e2073883-b20e-4ca4-b90f-7e2830bfc058" providerId="ADAL" clId="{E6759A78-1A5D-42CF-BFF6-3B4E093F62A4}" dt="2025-05-02T14:59:03.014" v="945" actId="20577"/>
          <ac:spMkLst>
            <pc:docMk/>
            <pc:sldMk cId="3765926635" sldId="276"/>
            <ac:spMk id="3" creationId="{1159F74D-4657-3AA3-2E4C-695481AEE3CE}"/>
          </ac:spMkLst>
        </pc:spChg>
      </pc:sldChg>
      <pc:sldChg chg="addSp delSp modSp add del mod chgLayout">
        <pc:chgData name="Gabrielle Léonard-Benoit" userId="e2073883-b20e-4ca4-b90f-7e2830bfc058" providerId="ADAL" clId="{E6759A78-1A5D-42CF-BFF6-3B4E093F62A4}" dt="2025-05-02T15:20:41.385" v="1509" actId="47"/>
        <pc:sldMkLst>
          <pc:docMk/>
          <pc:sldMk cId="1123425365" sldId="277"/>
        </pc:sldMkLst>
      </pc:sldChg>
      <pc:sldChg chg="addSp delSp modSp add mod ord">
        <pc:chgData name="Gabrielle Léonard-Benoit" userId="e2073883-b20e-4ca4-b90f-7e2830bfc058" providerId="ADAL" clId="{E6759A78-1A5D-42CF-BFF6-3B4E093F62A4}" dt="2025-05-02T15:21:00.763" v="1511" actId="6549"/>
        <pc:sldMkLst>
          <pc:docMk/>
          <pc:sldMk cId="3821381426" sldId="294"/>
        </pc:sldMkLst>
        <pc:spChg chg="mod">
          <ac:chgData name="Gabrielle Léonard-Benoit" userId="e2073883-b20e-4ca4-b90f-7e2830bfc058" providerId="ADAL" clId="{E6759A78-1A5D-42CF-BFF6-3B4E093F62A4}" dt="2025-05-02T14:06:08.935" v="817" actId="20577"/>
          <ac:spMkLst>
            <pc:docMk/>
            <pc:sldMk cId="3821381426" sldId="294"/>
            <ac:spMk id="2" creationId="{D72286AC-1963-9B3E-4655-62F943A51FBF}"/>
          </ac:spMkLst>
        </pc:spChg>
        <pc:spChg chg="mod">
          <ac:chgData name="Gabrielle Léonard-Benoit" userId="e2073883-b20e-4ca4-b90f-7e2830bfc058" providerId="ADAL" clId="{E6759A78-1A5D-42CF-BFF6-3B4E093F62A4}" dt="2025-05-02T15:20:53.037" v="1510" actId="20577"/>
          <ac:spMkLst>
            <pc:docMk/>
            <pc:sldMk cId="3821381426" sldId="294"/>
            <ac:spMk id="26" creationId="{A782D444-199E-5E67-5DFF-F97600646EEE}"/>
          </ac:spMkLst>
        </pc:spChg>
        <pc:spChg chg="mod">
          <ac:chgData name="Gabrielle Léonard-Benoit" userId="e2073883-b20e-4ca4-b90f-7e2830bfc058" providerId="ADAL" clId="{E6759A78-1A5D-42CF-BFF6-3B4E093F62A4}" dt="2025-05-02T15:21:00.763" v="1511" actId="6549"/>
          <ac:spMkLst>
            <pc:docMk/>
            <pc:sldMk cId="3821381426" sldId="294"/>
            <ac:spMk id="32" creationId="{5BCA592F-CD23-97F1-5542-A6DAC4602A8E}"/>
          </ac:spMkLst>
        </pc:spChg>
      </pc:sldChg>
      <pc:sldChg chg="delSp modSp add mod">
        <pc:chgData name="Gabrielle Léonard-Benoit" userId="e2073883-b20e-4ca4-b90f-7e2830bfc058" providerId="ADAL" clId="{E6759A78-1A5D-42CF-BFF6-3B4E093F62A4}" dt="2025-05-13T13:48:50.100" v="1759" actId="20577"/>
        <pc:sldMkLst>
          <pc:docMk/>
          <pc:sldMk cId="487881839" sldId="305"/>
        </pc:sldMkLst>
        <pc:spChg chg="mod">
          <ac:chgData name="Gabrielle Léonard-Benoit" userId="e2073883-b20e-4ca4-b90f-7e2830bfc058" providerId="ADAL" clId="{E6759A78-1A5D-42CF-BFF6-3B4E093F62A4}" dt="2025-05-02T15:08:02.100" v="1054" actId="403"/>
          <ac:spMkLst>
            <pc:docMk/>
            <pc:sldMk cId="487881839" sldId="305"/>
            <ac:spMk id="2" creationId="{08580E65-C590-2BFB-3C5B-A15CADAA7DEB}"/>
          </ac:spMkLst>
        </pc:spChg>
        <pc:spChg chg="mod">
          <ac:chgData name="Gabrielle Léonard-Benoit" userId="e2073883-b20e-4ca4-b90f-7e2830bfc058" providerId="ADAL" clId="{E6759A78-1A5D-42CF-BFF6-3B4E093F62A4}" dt="2025-05-13T13:48:50.100" v="1759" actId="20577"/>
          <ac:spMkLst>
            <pc:docMk/>
            <pc:sldMk cId="487881839" sldId="305"/>
            <ac:spMk id="3" creationId="{4206959D-57D5-76D4-4BDC-8D4206CAE31E}"/>
          </ac:spMkLst>
        </pc:spChg>
        <pc:spChg chg="mod">
          <ac:chgData name="Gabrielle Léonard-Benoit" userId="e2073883-b20e-4ca4-b90f-7e2830bfc058" providerId="ADAL" clId="{E6759A78-1A5D-42CF-BFF6-3B4E093F62A4}" dt="2025-05-02T15:05:09.279" v="1052" actId="404"/>
          <ac:spMkLst>
            <pc:docMk/>
            <pc:sldMk cId="487881839" sldId="305"/>
            <ac:spMk id="6" creationId="{7E9F2F08-8615-3DD5-DE18-4B9C2BA5ACB0}"/>
          </ac:spMkLst>
        </pc:spChg>
      </pc:sldChg>
      <pc:sldChg chg="delSp modSp add mod">
        <pc:chgData name="Gabrielle Léonard-Benoit" userId="e2073883-b20e-4ca4-b90f-7e2830bfc058" providerId="ADAL" clId="{E6759A78-1A5D-42CF-BFF6-3B4E093F62A4}" dt="2025-05-13T13:49:22.292" v="1780" actId="20577"/>
        <pc:sldMkLst>
          <pc:docMk/>
          <pc:sldMk cId="2063220232" sldId="332"/>
        </pc:sldMkLst>
        <pc:spChg chg="mod">
          <ac:chgData name="Gabrielle Léonard-Benoit" userId="e2073883-b20e-4ca4-b90f-7e2830bfc058" providerId="ADAL" clId="{E6759A78-1A5D-42CF-BFF6-3B4E093F62A4}" dt="2025-05-02T15:08:48.400" v="1069" actId="20577"/>
          <ac:spMkLst>
            <pc:docMk/>
            <pc:sldMk cId="2063220232" sldId="332"/>
            <ac:spMk id="14" creationId="{29F04CF1-772D-AEF2-CD16-31095717FE14}"/>
          </ac:spMkLst>
        </pc:spChg>
        <pc:graphicFrameChg chg="modGraphic">
          <ac:chgData name="Gabrielle Léonard-Benoit" userId="e2073883-b20e-4ca4-b90f-7e2830bfc058" providerId="ADAL" clId="{E6759A78-1A5D-42CF-BFF6-3B4E093F62A4}" dt="2025-05-13T13:49:22.292" v="1780" actId="20577"/>
          <ac:graphicFrameMkLst>
            <pc:docMk/>
            <pc:sldMk cId="2063220232" sldId="332"/>
            <ac:graphicFrameMk id="4" creationId="{9D2D4E0A-A9D0-2F7E-2097-6DAE0B8E7060}"/>
          </ac:graphicFrameMkLst>
        </pc:graphicFrameChg>
        <pc:picChg chg="mod">
          <ac:chgData name="Gabrielle Léonard-Benoit" userId="e2073883-b20e-4ca4-b90f-7e2830bfc058" providerId="ADAL" clId="{E6759A78-1A5D-42CF-BFF6-3B4E093F62A4}" dt="2025-05-02T15:13:26.109" v="1270" actId="27349"/>
          <ac:picMkLst>
            <pc:docMk/>
            <pc:sldMk cId="2063220232" sldId="332"/>
            <ac:picMk id="8" creationId="{D5577BA8-44D6-63F9-2A50-EE1589384724}"/>
          </ac:picMkLst>
        </pc:picChg>
        <pc:picChg chg="mod">
          <ac:chgData name="Gabrielle Léonard-Benoit" userId="e2073883-b20e-4ca4-b90f-7e2830bfc058" providerId="ADAL" clId="{E6759A78-1A5D-42CF-BFF6-3B4E093F62A4}" dt="2025-05-02T15:13:29.020" v="1271" actId="27349"/>
          <ac:picMkLst>
            <pc:docMk/>
            <pc:sldMk cId="2063220232" sldId="332"/>
            <ac:picMk id="12" creationId="{1048AFC4-48A5-F807-D579-2DED58A21C57}"/>
          </ac:picMkLst>
        </pc:picChg>
      </pc:sldChg>
      <pc:sldChg chg="addSp delSp modSp add mod">
        <pc:chgData name="Gabrielle Léonard-Benoit" userId="e2073883-b20e-4ca4-b90f-7e2830bfc058" providerId="ADAL" clId="{E6759A78-1A5D-42CF-BFF6-3B4E093F62A4}" dt="2025-05-02T14:50:57.378" v="940" actId="1076"/>
        <pc:sldMkLst>
          <pc:docMk/>
          <pc:sldMk cId="2916072448" sldId="2669"/>
        </pc:sldMkLst>
        <pc:spChg chg="add del mod">
          <ac:chgData name="Gabrielle Léonard-Benoit" userId="e2073883-b20e-4ca4-b90f-7e2830bfc058" providerId="ADAL" clId="{E6759A78-1A5D-42CF-BFF6-3B4E093F62A4}" dt="2025-05-02T14:50:57.378" v="940" actId="1076"/>
          <ac:spMkLst>
            <pc:docMk/>
            <pc:sldMk cId="2916072448" sldId="2669"/>
            <ac:spMk id="4" creationId="{C1F08CCB-D26D-6740-A0B7-733E514E2794}"/>
          </ac:spMkLst>
        </pc:spChg>
        <pc:picChg chg="mod">
          <ac:chgData name="Gabrielle Léonard-Benoit" userId="e2073883-b20e-4ca4-b90f-7e2830bfc058" providerId="ADAL" clId="{E6759A78-1A5D-42CF-BFF6-3B4E093F62A4}" dt="2025-05-02T14:50:47.272" v="939" actId="1076"/>
          <ac:picMkLst>
            <pc:docMk/>
            <pc:sldMk cId="2916072448" sldId="2669"/>
            <ac:picMk id="6" creationId="{ED7C71EC-8B47-7612-2180-16B1CD812A91}"/>
          </ac:picMkLst>
        </pc:picChg>
      </pc:sldChg>
      <pc:sldChg chg="delSp add mod">
        <pc:chgData name="Gabrielle Léonard-Benoit" userId="e2073883-b20e-4ca4-b90f-7e2830bfc058" providerId="ADAL" clId="{E6759A78-1A5D-42CF-BFF6-3B4E093F62A4}" dt="2025-05-02T15:02:52.427" v="949" actId="478"/>
        <pc:sldMkLst>
          <pc:docMk/>
          <pc:sldMk cId="3754866000" sldId="2711"/>
        </pc:sldMkLst>
      </pc:sldChg>
      <pc:sldChg chg="delSp add mod">
        <pc:chgData name="Gabrielle Léonard-Benoit" userId="e2073883-b20e-4ca4-b90f-7e2830bfc058" providerId="ADAL" clId="{E6759A78-1A5D-42CF-BFF6-3B4E093F62A4}" dt="2025-05-02T15:02:55.760" v="950" actId="478"/>
        <pc:sldMkLst>
          <pc:docMk/>
          <pc:sldMk cId="1670494569" sldId="2712"/>
        </pc:sldMkLst>
      </pc:sldChg>
      <pc:sldChg chg="delSp modSp add mod">
        <pc:chgData name="Gabrielle Léonard-Benoit" userId="e2073883-b20e-4ca4-b90f-7e2830bfc058" providerId="ADAL" clId="{E6759A78-1A5D-42CF-BFF6-3B4E093F62A4}" dt="2025-05-13T13:48:57.589" v="1761" actId="27636"/>
        <pc:sldMkLst>
          <pc:docMk/>
          <pc:sldMk cId="2927632513" sldId="2713"/>
        </pc:sldMkLst>
        <pc:spChg chg="mod">
          <ac:chgData name="Gabrielle Léonard-Benoit" userId="e2073883-b20e-4ca4-b90f-7e2830bfc058" providerId="ADAL" clId="{E6759A78-1A5D-42CF-BFF6-3B4E093F62A4}" dt="2025-05-02T15:13:05.169" v="1265" actId="20577"/>
          <ac:spMkLst>
            <pc:docMk/>
            <pc:sldMk cId="2927632513" sldId="2713"/>
            <ac:spMk id="10" creationId="{601E0C94-6065-20C1-90F0-87DB98A8F962}"/>
          </ac:spMkLst>
        </pc:spChg>
      </pc:sldChg>
      <pc:sldChg chg="add">
        <pc:chgData name="Gabrielle Léonard-Benoit" userId="e2073883-b20e-4ca4-b90f-7e2830bfc058" providerId="ADAL" clId="{E6759A78-1A5D-42CF-BFF6-3B4E093F62A4}" dt="2025-05-02T14:17:31.679" v="902"/>
        <pc:sldMkLst>
          <pc:docMk/>
          <pc:sldMk cId="933390763" sldId="2751"/>
        </pc:sldMkLst>
      </pc:sldChg>
      <pc:sldChg chg="add del ord">
        <pc:chgData name="Gabrielle Léonard-Benoit" userId="e2073883-b20e-4ca4-b90f-7e2830bfc058" providerId="ADAL" clId="{E6759A78-1A5D-42CF-BFF6-3B4E093F62A4}" dt="2025-05-02T14:12:23.184" v="898"/>
        <pc:sldMkLst>
          <pc:docMk/>
          <pc:sldMk cId="2127119004" sldId="2754"/>
        </pc:sldMkLst>
      </pc:sldChg>
      <pc:sldChg chg="addSp modSp add mod ord">
        <pc:chgData name="Gabrielle Léonard-Benoit" userId="e2073883-b20e-4ca4-b90f-7e2830bfc058" providerId="ADAL" clId="{E6759A78-1A5D-42CF-BFF6-3B4E093F62A4}" dt="2025-05-02T14:12:46.212" v="900"/>
        <pc:sldMkLst>
          <pc:docMk/>
          <pc:sldMk cId="100566387" sldId="2755"/>
        </pc:sldMkLst>
        <pc:spChg chg="add mod">
          <ac:chgData name="Gabrielle Léonard-Benoit" userId="e2073883-b20e-4ca4-b90f-7e2830bfc058" providerId="ADAL" clId="{E6759A78-1A5D-42CF-BFF6-3B4E093F62A4}" dt="2025-05-02T14:10:34.937" v="894" actId="404"/>
          <ac:spMkLst>
            <pc:docMk/>
            <pc:sldMk cId="100566387" sldId="2755"/>
            <ac:spMk id="3" creationId="{13B6135F-8B5C-A314-4AFF-59EBB7EC8116}"/>
          </ac:spMkLst>
        </pc:spChg>
        <pc:picChg chg="mod">
          <ac:chgData name="Gabrielle Léonard-Benoit" userId="e2073883-b20e-4ca4-b90f-7e2830bfc058" providerId="ADAL" clId="{E6759A78-1A5D-42CF-BFF6-3B4E093F62A4}" dt="2025-05-02T14:10:32.241" v="893" actId="1076"/>
          <ac:picMkLst>
            <pc:docMk/>
            <pc:sldMk cId="100566387" sldId="2755"/>
            <ac:picMk id="1026" creationId="{04431E0D-CA2D-6E04-C10A-D8B4C229B412}"/>
          </ac:picMkLst>
        </pc:picChg>
      </pc:sldChg>
      <pc:sldChg chg="modSp add mod">
        <pc:chgData name="Gabrielle Léonard-Benoit" userId="e2073883-b20e-4ca4-b90f-7e2830bfc058" providerId="ADAL" clId="{E6759A78-1A5D-42CF-BFF6-3B4E093F62A4}" dt="2025-05-02T14:10:20.094" v="891" actId="20577"/>
        <pc:sldMkLst>
          <pc:docMk/>
          <pc:sldMk cId="2510698284" sldId="2756"/>
        </pc:sldMkLst>
        <pc:spChg chg="mod">
          <ac:chgData name="Gabrielle Léonard-Benoit" userId="e2073883-b20e-4ca4-b90f-7e2830bfc058" providerId="ADAL" clId="{E6759A78-1A5D-42CF-BFF6-3B4E093F62A4}" dt="2025-05-02T14:10:20.094" v="891" actId="20577"/>
          <ac:spMkLst>
            <pc:docMk/>
            <pc:sldMk cId="2510698284" sldId="2756"/>
            <ac:spMk id="4" creationId="{05F30367-C78B-C497-0939-95351217A6B3}"/>
          </ac:spMkLst>
        </pc:spChg>
      </pc:sldChg>
      <pc:sldChg chg="modSp add del mod">
        <pc:chgData name="Gabrielle Léonard-Benoit" userId="e2073883-b20e-4ca4-b90f-7e2830bfc058" providerId="ADAL" clId="{E6759A78-1A5D-42CF-BFF6-3B4E093F62A4}" dt="2025-05-02T14:12:18.401" v="895" actId="47"/>
        <pc:sldMkLst>
          <pc:docMk/>
          <pc:sldMk cId="2172592336" sldId="2757"/>
        </pc:sldMkLst>
      </pc:sldChg>
      <pc:sldChg chg="modSp new del mod">
        <pc:chgData name="Gabrielle Léonard-Benoit" userId="e2073883-b20e-4ca4-b90f-7e2830bfc058" providerId="ADAL" clId="{E6759A78-1A5D-42CF-BFF6-3B4E093F62A4}" dt="2025-05-02T15:12:38.289" v="1220" actId="47"/>
        <pc:sldMkLst>
          <pc:docMk/>
          <pc:sldMk cId="2514977201" sldId="2757"/>
        </pc:sldMkLst>
      </pc:sldChg>
      <pc:sldChg chg="delSp modSp add mod">
        <pc:chgData name="Gabrielle Léonard-Benoit" userId="e2073883-b20e-4ca4-b90f-7e2830bfc058" providerId="ADAL" clId="{E6759A78-1A5D-42CF-BFF6-3B4E093F62A4}" dt="2025-05-02T15:16:35.271" v="1484" actId="113"/>
        <pc:sldMkLst>
          <pc:docMk/>
          <pc:sldMk cId="3710429977" sldId="2757"/>
        </pc:sldMkLst>
        <pc:spChg chg="mod">
          <ac:chgData name="Gabrielle Léonard-Benoit" userId="e2073883-b20e-4ca4-b90f-7e2830bfc058" providerId="ADAL" clId="{E6759A78-1A5D-42CF-BFF6-3B4E093F62A4}" dt="2025-05-02T15:14:10.112" v="1293" actId="20577"/>
          <ac:spMkLst>
            <pc:docMk/>
            <pc:sldMk cId="3710429977" sldId="2757"/>
            <ac:spMk id="14" creationId="{29F04CF1-772D-AEF2-CD16-31095717FE14}"/>
          </ac:spMkLst>
        </pc:spChg>
        <pc:graphicFrameChg chg="mod modGraphic">
          <ac:chgData name="Gabrielle Léonard-Benoit" userId="e2073883-b20e-4ca4-b90f-7e2830bfc058" providerId="ADAL" clId="{E6759A78-1A5D-42CF-BFF6-3B4E093F62A4}" dt="2025-05-02T15:16:35.271" v="1484" actId="113"/>
          <ac:graphicFrameMkLst>
            <pc:docMk/>
            <pc:sldMk cId="3710429977" sldId="2757"/>
            <ac:graphicFrameMk id="4" creationId="{9D2D4E0A-A9D0-2F7E-2097-6DAE0B8E7060}"/>
          </ac:graphicFrameMkLst>
        </pc:graphicFrameChg>
      </pc:sldChg>
      <pc:sldChg chg="modSp add mod ord">
        <pc:chgData name="Gabrielle Léonard-Benoit" userId="e2073883-b20e-4ca4-b90f-7e2830bfc058" providerId="ADAL" clId="{E6759A78-1A5D-42CF-BFF6-3B4E093F62A4}" dt="2025-05-02T16:52:09.900" v="1516" actId="20577"/>
        <pc:sldMkLst>
          <pc:docMk/>
          <pc:sldMk cId="4112388659" sldId="2758"/>
        </pc:sldMkLst>
      </pc:sldChg>
      <pc:sldChg chg="modSp add mod ord">
        <pc:chgData name="Gabrielle Léonard-Benoit" userId="e2073883-b20e-4ca4-b90f-7e2830bfc058" providerId="ADAL" clId="{E6759A78-1A5D-42CF-BFF6-3B4E093F62A4}" dt="2025-05-02T16:53:05.916" v="1568" actId="20577"/>
        <pc:sldMkLst>
          <pc:docMk/>
          <pc:sldMk cId="2976367314" sldId="2759"/>
        </pc:sldMkLst>
        <pc:graphicFrameChg chg="mod modGraphic">
          <ac:chgData name="Gabrielle Léonard-Benoit" userId="e2073883-b20e-4ca4-b90f-7e2830bfc058" providerId="ADAL" clId="{E6759A78-1A5D-42CF-BFF6-3B4E093F62A4}" dt="2025-05-02T16:53:05.916" v="1568" actId="20577"/>
          <ac:graphicFrameMkLst>
            <pc:docMk/>
            <pc:sldMk cId="2976367314" sldId="2759"/>
            <ac:graphicFrameMk id="4" creationId="{A8692106-922F-CE89-0589-C76B670ABA10}"/>
          </ac:graphicFrameMkLst>
        </pc:graphicFrameChg>
      </pc:sldChg>
      <pc:sldChg chg="new">
        <pc:chgData name="Gabrielle Léonard-Benoit" userId="e2073883-b20e-4ca4-b90f-7e2830bfc058" providerId="ADAL" clId="{E6759A78-1A5D-42CF-BFF6-3B4E093F62A4}" dt="2025-05-02T16:53:45.420" v="1586" actId="680"/>
        <pc:sldMkLst>
          <pc:docMk/>
          <pc:sldMk cId="4094242104" sldId="2760"/>
        </pc:sldMkLst>
      </pc:sldChg>
      <pc:sldChg chg="modSp mod">
        <pc:chgData name="Gabrielle Léonard-Benoit" userId="e2073883-b20e-4ca4-b90f-7e2830bfc058" providerId="ADAL" clId="{E6759A78-1A5D-42CF-BFF6-3B4E093F62A4}" dt="2025-05-13T13:49:02.203" v="1763" actId="27636"/>
        <pc:sldMkLst>
          <pc:docMk/>
          <pc:sldMk cId="3674551526" sldId="2761"/>
        </pc:sldMkLst>
      </pc:sldChg>
      <pc:sldMasterChg chg="delSldLayout">
        <pc:chgData name="Gabrielle Léonard-Benoit" userId="e2073883-b20e-4ca4-b90f-7e2830bfc058" providerId="ADAL" clId="{E6759A78-1A5D-42CF-BFF6-3B4E093F62A4}" dt="2025-05-02T14:09:21.113" v="830" actId="47"/>
        <pc:sldMasterMkLst>
          <pc:docMk/>
          <pc:sldMasterMk cId="3421056014" sldId="2147483648"/>
        </pc:sldMasterMkLst>
        <pc:sldLayoutChg chg="del">
          <pc:chgData name="Gabrielle Léonard-Benoit" userId="e2073883-b20e-4ca4-b90f-7e2830bfc058" providerId="ADAL" clId="{E6759A78-1A5D-42CF-BFF6-3B4E093F62A4}" dt="2025-05-02T14:09:21.113" v="830" actId="47"/>
          <pc:sldLayoutMkLst>
            <pc:docMk/>
            <pc:sldMasterMk cId="3421056014" sldId="2147483648"/>
            <pc:sldLayoutMk cId="3059945158" sldId="2147483667"/>
          </pc:sldLayoutMkLst>
        </pc:sldLayoutChg>
      </pc:sldMasterChg>
    </pc:docChg>
  </pc:docChgLst>
  <pc:docChgLst>
    <pc:chgData name="Mélodie Chauret" userId="d88226e1-d616-4439-84c0-f3f5151347ed" providerId="ADAL" clId="{8D6FD0E1-FD73-49CF-A979-429EA22ABD54}"/>
    <pc:docChg chg="modSld">
      <pc:chgData name="Mélodie Chauret" userId="d88226e1-d616-4439-84c0-f3f5151347ed" providerId="ADAL" clId="{8D6FD0E1-FD73-49CF-A979-429EA22ABD54}" dt="2025-05-09T13:52:02.204" v="18" actId="20577"/>
      <pc:docMkLst>
        <pc:docMk/>
      </pc:docMkLst>
      <pc:sldChg chg="modNotesTx">
        <pc:chgData name="Mélodie Chauret" userId="d88226e1-d616-4439-84c0-f3f5151347ed" providerId="ADAL" clId="{8D6FD0E1-FD73-49CF-A979-429EA22ABD54}" dt="2025-05-09T13:51:54.349" v="17" actId="20577"/>
        <pc:sldMkLst>
          <pc:docMk/>
          <pc:sldMk cId="3821381426" sldId="294"/>
        </pc:sldMkLst>
      </pc:sldChg>
      <pc:sldChg chg="modNotesTx">
        <pc:chgData name="Mélodie Chauret" userId="d88226e1-d616-4439-84c0-f3f5151347ed" providerId="ADAL" clId="{8D6FD0E1-FD73-49CF-A979-429EA22ABD54}" dt="2025-05-09T13:51:16.911" v="5" actId="20577"/>
        <pc:sldMkLst>
          <pc:docMk/>
          <pc:sldMk cId="487881839" sldId="305"/>
        </pc:sldMkLst>
      </pc:sldChg>
      <pc:sldChg chg="modNotesTx">
        <pc:chgData name="Mélodie Chauret" userId="d88226e1-d616-4439-84c0-f3f5151347ed" providerId="ADAL" clId="{8D6FD0E1-FD73-49CF-A979-429EA22ABD54}" dt="2025-05-09T13:51:14.303" v="4" actId="20577"/>
        <pc:sldMkLst>
          <pc:docMk/>
          <pc:sldMk cId="2063220232" sldId="332"/>
        </pc:sldMkLst>
      </pc:sldChg>
      <pc:sldChg chg="modNotesTx">
        <pc:chgData name="Mélodie Chauret" userId="d88226e1-d616-4439-84c0-f3f5151347ed" providerId="ADAL" clId="{8D6FD0E1-FD73-49CF-A979-429EA22ABD54}" dt="2025-05-09T13:51:30.187" v="9" actId="20577"/>
        <pc:sldMkLst>
          <pc:docMk/>
          <pc:sldMk cId="2916072448" sldId="2669"/>
        </pc:sldMkLst>
      </pc:sldChg>
      <pc:sldChg chg="modNotesTx">
        <pc:chgData name="Mélodie Chauret" userId="d88226e1-d616-4439-84c0-f3f5151347ed" providerId="ADAL" clId="{8D6FD0E1-FD73-49CF-A979-429EA22ABD54}" dt="2025-05-09T13:51:26.215" v="8" actId="20577"/>
        <pc:sldMkLst>
          <pc:docMk/>
          <pc:sldMk cId="3754866000" sldId="2711"/>
        </pc:sldMkLst>
      </pc:sldChg>
      <pc:sldChg chg="modNotesTx">
        <pc:chgData name="Mélodie Chauret" userId="d88226e1-d616-4439-84c0-f3f5151347ed" providerId="ADAL" clId="{8D6FD0E1-FD73-49CF-A979-429EA22ABD54}" dt="2025-05-09T13:51:22.986" v="7" actId="20577"/>
        <pc:sldMkLst>
          <pc:docMk/>
          <pc:sldMk cId="1670494569" sldId="2712"/>
        </pc:sldMkLst>
      </pc:sldChg>
      <pc:sldChg chg="modNotesTx">
        <pc:chgData name="Mélodie Chauret" userId="d88226e1-d616-4439-84c0-f3f5151347ed" providerId="ADAL" clId="{8D6FD0E1-FD73-49CF-A979-429EA22ABD54}" dt="2025-05-09T13:51:11.421" v="3" actId="20577"/>
        <pc:sldMkLst>
          <pc:docMk/>
          <pc:sldMk cId="2927632513" sldId="2713"/>
        </pc:sldMkLst>
      </pc:sldChg>
      <pc:sldChg chg="modNotesTx">
        <pc:chgData name="Mélodie Chauret" userId="d88226e1-d616-4439-84c0-f3f5151347ed" providerId="ADAL" clId="{8D6FD0E1-FD73-49CF-A979-429EA22ABD54}" dt="2025-05-09T13:51:20.199" v="6" actId="20577"/>
        <pc:sldMkLst>
          <pc:docMk/>
          <pc:sldMk cId="933390763" sldId="2751"/>
        </pc:sldMkLst>
      </pc:sldChg>
      <pc:sldChg chg="modNotesTx">
        <pc:chgData name="Mélodie Chauret" userId="d88226e1-d616-4439-84c0-f3f5151347ed" providerId="ADAL" clId="{8D6FD0E1-FD73-49CF-A979-429EA22ABD54}" dt="2025-05-09T13:52:02.204" v="18" actId="20577"/>
        <pc:sldMkLst>
          <pc:docMk/>
          <pc:sldMk cId="2127119004" sldId="2754"/>
        </pc:sldMkLst>
      </pc:sldChg>
      <pc:sldChg chg="modNotesTx">
        <pc:chgData name="Mélodie Chauret" userId="d88226e1-d616-4439-84c0-f3f5151347ed" providerId="ADAL" clId="{8D6FD0E1-FD73-49CF-A979-429EA22ABD54}" dt="2025-05-09T13:51:42.876" v="16" actId="6549"/>
        <pc:sldMkLst>
          <pc:docMk/>
          <pc:sldMk cId="100566387" sldId="2755"/>
        </pc:sldMkLst>
      </pc:sldChg>
      <pc:sldChg chg="modNotesTx">
        <pc:chgData name="Mélodie Chauret" userId="d88226e1-d616-4439-84c0-f3f5151347ed" providerId="ADAL" clId="{8D6FD0E1-FD73-49CF-A979-429EA22ABD54}" dt="2025-05-09T13:51:32.272" v="10" actId="20577"/>
        <pc:sldMkLst>
          <pc:docMk/>
          <pc:sldMk cId="2510698284" sldId="2756"/>
        </pc:sldMkLst>
      </pc:sldChg>
      <pc:sldChg chg="modNotesTx">
        <pc:chgData name="Mélodie Chauret" userId="d88226e1-d616-4439-84c0-f3f5151347ed" providerId="ADAL" clId="{8D6FD0E1-FD73-49CF-A979-429EA22ABD54}" dt="2025-05-09T13:51:08.423" v="2" actId="20577"/>
        <pc:sldMkLst>
          <pc:docMk/>
          <pc:sldMk cId="3710429977" sldId="2757"/>
        </pc:sldMkLst>
      </pc:sldChg>
      <pc:sldChg chg="modNotesTx">
        <pc:chgData name="Mélodie Chauret" userId="d88226e1-d616-4439-84c0-f3f5151347ed" providerId="ADAL" clId="{8D6FD0E1-FD73-49CF-A979-429EA22ABD54}" dt="2025-05-09T13:51:02.352" v="1" actId="20577"/>
        <pc:sldMkLst>
          <pc:docMk/>
          <pc:sldMk cId="4112388659" sldId="2758"/>
        </pc:sldMkLst>
      </pc:sldChg>
      <pc:sldChg chg="modNotesTx">
        <pc:chgData name="Mélodie Chauret" userId="d88226e1-d616-4439-84c0-f3f5151347ed" providerId="ADAL" clId="{8D6FD0E1-FD73-49CF-A979-429EA22ABD54}" dt="2025-05-09T13:50:59.723" v="0" actId="20577"/>
        <pc:sldMkLst>
          <pc:docMk/>
          <pc:sldMk cId="2976367314" sldId="2759"/>
        </pc:sldMkLst>
      </pc:sldChg>
    </pc:docChg>
  </pc:docChgLst>
  <pc:docChgLst>
    <pc:chgData name="Gabrielle Léonard-Benoit" userId="S::leog2702@usherbrooke.ca::e2073883-b20e-4ca4-b90f-7e2830bfc058" providerId="AD" clId="Web-{1B9F9CBD-95D0-4DE1-8406-924BFD625C76}"/>
    <pc:docChg chg="modSld">
      <pc:chgData name="Gabrielle Léonard-Benoit" userId="S::leog2702@usherbrooke.ca::e2073883-b20e-4ca4-b90f-7e2830bfc058" providerId="AD" clId="Web-{1B9F9CBD-95D0-4DE1-8406-924BFD625C76}" dt="2025-04-29T14:13:10.444" v="5" actId="20577"/>
      <pc:docMkLst>
        <pc:docMk/>
      </pc:docMkLst>
      <pc:sldChg chg="modSp">
        <pc:chgData name="Gabrielle Léonard-Benoit" userId="S::leog2702@usherbrooke.ca::e2073883-b20e-4ca4-b90f-7e2830bfc058" providerId="AD" clId="Web-{1B9F9CBD-95D0-4DE1-8406-924BFD625C76}" dt="2025-04-29T14:13:10.444" v="5" actId="20577"/>
        <pc:sldMkLst>
          <pc:docMk/>
          <pc:sldMk cId="2384261880" sldId="257"/>
        </pc:sldMkLst>
        <pc:spChg chg="mod">
          <ac:chgData name="Gabrielle Léonard-Benoit" userId="S::leog2702@usherbrooke.ca::e2073883-b20e-4ca4-b90f-7e2830bfc058" providerId="AD" clId="Web-{1B9F9CBD-95D0-4DE1-8406-924BFD625C76}" dt="2025-04-29T14:13:10.444" v="5" actId="20577"/>
          <ac:spMkLst>
            <pc:docMk/>
            <pc:sldMk cId="2384261880" sldId="257"/>
            <ac:spMk id="2" creationId="{0F997EBF-8432-A2EF-C06D-E149024C8E58}"/>
          </ac:spMkLst>
        </pc:spChg>
      </pc:sldChg>
    </pc:docChg>
  </pc:docChgLst>
  <pc:docChgLst>
    <pc:chgData name="Mélanie Cabana" userId="6ffbf54b-763e-4cab-98ef-2fa74d35f36b" providerId="ADAL" clId="{F213D7F4-D7E3-4AA2-B765-5ED2040E3BAF}"/>
    <pc:docChg chg="undo custSel addSld delSld modSld sldOrd modSection">
      <pc:chgData name="Mélanie Cabana" userId="6ffbf54b-763e-4cab-98ef-2fa74d35f36b" providerId="ADAL" clId="{F213D7F4-D7E3-4AA2-B765-5ED2040E3BAF}" dt="2025-05-12T14:25:53.246" v="1435" actId="114"/>
      <pc:docMkLst>
        <pc:docMk/>
      </pc:docMkLst>
      <pc:sldChg chg="addSp delSp modSp mod">
        <pc:chgData name="Mélanie Cabana" userId="6ffbf54b-763e-4cab-98ef-2fa74d35f36b" providerId="ADAL" clId="{F213D7F4-D7E3-4AA2-B765-5ED2040E3BAF}" dt="2025-05-12T14:12:42.291" v="1359" actId="313"/>
        <pc:sldMkLst>
          <pc:docMk/>
          <pc:sldMk cId="2384261880" sldId="257"/>
        </pc:sldMkLst>
        <pc:spChg chg="add mod">
          <ac:chgData name="Mélanie Cabana" userId="6ffbf54b-763e-4cab-98ef-2fa74d35f36b" providerId="ADAL" clId="{F213D7F4-D7E3-4AA2-B765-5ED2040E3BAF}" dt="2025-05-09T20:37:57.939" v="21" actId="1076"/>
          <ac:spMkLst>
            <pc:docMk/>
            <pc:sldMk cId="2384261880" sldId="257"/>
            <ac:spMk id="6" creationId="{26DEE687-35E5-07E7-001F-1E766C5F1D9A}"/>
          </ac:spMkLst>
        </pc:spChg>
        <pc:spChg chg="add mod">
          <ac:chgData name="Mélanie Cabana" userId="6ffbf54b-763e-4cab-98ef-2fa74d35f36b" providerId="ADAL" clId="{F213D7F4-D7E3-4AA2-B765-5ED2040E3BAF}" dt="2025-05-12T14:12:42.291" v="1359" actId="313"/>
          <ac:spMkLst>
            <pc:docMk/>
            <pc:sldMk cId="2384261880" sldId="257"/>
            <ac:spMk id="11" creationId="{51892FA4-F625-F09C-EBC8-374248C6B71A}"/>
          </ac:spMkLst>
        </pc:spChg>
        <pc:picChg chg="add mod">
          <ac:chgData name="Mélanie Cabana" userId="6ffbf54b-763e-4cab-98ef-2fa74d35f36b" providerId="ADAL" clId="{F213D7F4-D7E3-4AA2-B765-5ED2040E3BAF}" dt="2025-05-09T21:23:14.498" v="1355" actId="1076"/>
          <ac:picMkLst>
            <pc:docMk/>
            <pc:sldMk cId="2384261880" sldId="257"/>
            <ac:picMk id="1026" creationId="{E1D63474-5541-8051-E035-A31CAE6F6848}"/>
          </ac:picMkLst>
        </pc:picChg>
      </pc:sldChg>
      <pc:sldChg chg="modSp mod">
        <pc:chgData name="Mélanie Cabana" userId="6ffbf54b-763e-4cab-98ef-2fa74d35f36b" providerId="ADAL" clId="{F213D7F4-D7E3-4AA2-B765-5ED2040E3BAF}" dt="2025-05-09T20:38:25.594" v="35" actId="20577"/>
        <pc:sldMkLst>
          <pc:docMk/>
          <pc:sldMk cId="767949868" sldId="270"/>
        </pc:sldMkLst>
        <pc:spChg chg="mod">
          <ac:chgData name="Mélanie Cabana" userId="6ffbf54b-763e-4cab-98ef-2fa74d35f36b" providerId="ADAL" clId="{F213D7F4-D7E3-4AA2-B765-5ED2040E3BAF}" dt="2025-05-09T20:38:25.594" v="35" actId="20577"/>
          <ac:spMkLst>
            <pc:docMk/>
            <pc:sldMk cId="767949868" sldId="270"/>
            <ac:spMk id="3" creationId="{D39719B7-021E-5E49-4459-4F5CF34C5231}"/>
          </ac:spMkLst>
        </pc:spChg>
      </pc:sldChg>
      <pc:sldChg chg="modSp mod">
        <pc:chgData name="Mélanie Cabana" userId="6ffbf54b-763e-4cab-98ef-2fa74d35f36b" providerId="ADAL" clId="{F213D7F4-D7E3-4AA2-B765-5ED2040E3BAF}" dt="2025-05-09T20:40:38.164" v="75" actId="20577"/>
        <pc:sldMkLst>
          <pc:docMk/>
          <pc:sldMk cId="948395618" sldId="272"/>
        </pc:sldMkLst>
        <pc:spChg chg="mod">
          <ac:chgData name="Mélanie Cabana" userId="6ffbf54b-763e-4cab-98ef-2fa74d35f36b" providerId="ADAL" clId="{F213D7F4-D7E3-4AA2-B765-5ED2040E3BAF}" dt="2025-05-09T20:40:38.164" v="75" actId="20577"/>
          <ac:spMkLst>
            <pc:docMk/>
            <pc:sldMk cId="948395618" sldId="272"/>
            <ac:spMk id="3" creationId="{970B4837-3F52-7803-F00C-23EFF9095598}"/>
          </ac:spMkLst>
        </pc:spChg>
      </pc:sldChg>
      <pc:sldChg chg="modSp mod">
        <pc:chgData name="Mélanie Cabana" userId="6ffbf54b-763e-4cab-98ef-2fa74d35f36b" providerId="ADAL" clId="{F213D7F4-D7E3-4AA2-B765-5ED2040E3BAF}" dt="2025-05-09T20:40:07.425" v="58" actId="207"/>
        <pc:sldMkLst>
          <pc:docMk/>
          <pc:sldMk cId="902105584" sldId="275"/>
        </pc:sldMkLst>
        <pc:spChg chg="mod">
          <ac:chgData name="Mélanie Cabana" userId="6ffbf54b-763e-4cab-98ef-2fa74d35f36b" providerId="ADAL" clId="{F213D7F4-D7E3-4AA2-B765-5ED2040E3BAF}" dt="2025-05-09T20:40:07.425" v="58" actId="207"/>
          <ac:spMkLst>
            <pc:docMk/>
            <pc:sldMk cId="902105584" sldId="275"/>
            <ac:spMk id="3" creationId="{DA63DBB2-814A-4534-B3E8-5EF3BAD05F61}"/>
          </ac:spMkLst>
        </pc:spChg>
      </pc:sldChg>
      <pc:sldChg chg="modSp mod">
        <pc:chgData name="Mélanie Cabana" userId="6ffbf54b-763e-4cab-98ef-2fa74d35f36b" providerId="ADAL" clId="{F213D7F4-D7E3-4AA2-B765-5ED2040E3BAF}" dt="2025-05-12T14:14:51.272" v="1364" actId="20577"/>
        <pc:sldMkLst>
          <pc:docMk/>
          <pc:sldMk cId="3821381426" sldId="294"/>
        </pc:sldMkLst>
        <pc:spChg chg="mod">
          <ac:chgData name="Mélanie Cabana" userId="6ffbf54b-763e-4cab-98ef-2fa74d35f36b" providerId="ADAL" clId="{F213D7F4-D7E3-4AA2-B765-5ED2040E3BAF}" dt="2025-05-12T14:14:51.272" v="1364" actId="20577"/>
          <ac:spMkLst>
            <pc:docMk/>
            <pc:sldMk cId="3821381426" sldId="294"/>
            <ac:spMk id="12" creationId="{2601EFD8-3F70-069E-9AF0-ACDEF8E44407}"/>
          </ac:spMkLst>
        </pc:spChg>
        <pc:spChg chg="mod">
          <ac:chgData name="Mélanie Cabana" userId="6ffbf54b-763e-4cab-98ef-2fa74d35f36b" providerId="ADAL" clId="{F213D7F4-D7E3-4AA2-B765-5ED2040E3BAF}" dt="2025-05-09T20:41:39.594" v="77" actId="6549"/>
          <ac:spMkLst>
            <pc:docMk/>
            <pc:sldMk cId="3821381426" sldId="294"/>
            <ac:spMk id="31" creationId="{1A57D396-3C73-2E66-0CE4-4CB57706CB21}"/>
          </ac:spMkLst>
        </pc:spChg>
      </pc:sldChg>
      <pc:sldChg chg="addSp delSp modSp mod">
        <pc:chgData name="Mélanie Cabana" userId="6ffbf54b-763e-4cab-98ef-2fa74d35f36b" providerId="ADAL" clId="{F213D7F4-D7E3-4AA2-B765-5ED2040E3BAF}" dt="2025-05-09T20:59:05.223" v="379" actId="20577"/>
        <pc:sldMkLst>
          <pc:docMk/>
          <pc:sldMk cId="487881839" sldId="305"/>
        </pc:sldMkLst>
        <pc:spChg chg="mod">
          <ac:chgData name="Mélanie Cabana" userId="6ffbf54b-763e-4cab-98ef-2fa74d35f36b" providerId="ADAL" clId="{F213D7F4-D7E3-4AA2-B765-5ED2040E3BAF}" dt="2025-05-09T20:49:28.823" v="95" actId="20577"/>
          <ac:spMkLst>
            <pc:docMk/>
            <pc:sldMk cId="487881839" sldId="305"/>
            <ac:spMk id="2" creationId="{08580E65-C590-2BFB-3C5B-A15CADAA7DEB}"/>
          </ac:spMkLst>
        </pc:spChg>
        <pc:spChg chg="mod">
          <ac:chgData name="Mélanie Cabana" userId="6ffbf54b-763e-4cab-98ef-2fa74d35f36b" providerId="ADAL" clId="{F213D7F4-D7E3-4AA2-B765-5ED2040E3BAF}" dt="2025-05-09T20:59:05.223" v="379" actId="20577"/>
          <ac:spMkLst>
            <pc:docMk/>
            <pc:sldMk cId="487881839" sldId="305"/>
            <ac:spMk id="3" creationId="{4206959D-57D5-76D4-4BDC-8D4206CAE31E}"/>
          </ac:spMkLst>
        </pc:spChg>
        <pc:spChg chg="mod">
          <ac:chgData name="Mélanie Cabana" userId="6ffbf54b-763e-4cab-98ef-2fa74d35f36b" providerId="ADAL" clId="{F213D7F4-D7E3-4AA2-B765-5ED2040E3BAF}" dt="2025-05-09T20:50:23.017" v="98" actId="20577"/>
          <ac:spMkLst>
            <pc:docMk/>
            <pc:sldMk cId="487881839" sldId="305"/>
            <ac:spMk id="6" creationId="{7E9F2F08-8615-3DD5-DE18-4B9C2BA5ACB0}"/>
          </ac:spMkLst>
        </pc:spChg>
        <pc:spChg chg="mod">
          <ac:chgData name="Mélanie Cabana" userId="6ffbf54b-763e-4cab-98ef-2fa74d35f36b" providerId="ADAL" clId="{F213D7F4-D7E3-4AA2-B765-5ED2040E3BAF}" dt="2025-05-09T20:55:57.053" v="240" actId="1076"/>
          <ac:spMkLst>
            <pc:docMk/>
            <pc:sldMk cId="487881839" sldId="305"/>
            <ac:spMk id="8" creationId="{A328C7D5-2E91-DD1E-45AB-59F537CD177B}"/>
          </ac:spMkLst>
        </pc:spChg>
        <pc:picChg chg="add mod">
          <ac:chgData name="Mélanie Cabana" userId="6ffbf54b-763e-4cab-98ef-2fa74d35f36b" providerId="ADAL" clId="{F213D7F4-D7E3-4AA2-B765-5ED2040E3BAF}" dt="2025-05-09T20:56:07.721" v="245" actId="14100"/>
          <ac:picMkLst>
            <pc:docMk/>
            <pc:sldMk cId="487881839" sldId="305"/>
            <ac:picMk id="5" creationId="{57303DC3-D9FF-EA88-F41B-954F543FEA0C}"/>
          </ac:picMkLst>
        </pc:picChg>
        <pc:picChg chg="add mod">
          <ac:chgData name="Mélanie Cabana" userId="6ffbf54b-763e-4cab-98ef-2fa74d35f36b" providerId="ADAL" clId="{F213D7F4-D7E3-4AA2-B765-5ED2040E3BAF}" dt="2025-05-09T20:55:53.082" v="239" actId="1076"/>
          <ac:picMkLst>
            <pc:docMk/>
            <pc:sldMk cId="487881839" sldId="305"/>
            <ac:picMk id="11" creationId="{3DC31DA3-09A6-C771-3A43-D81676797D72}"/>
          </ac:picMkLst>
        </pc:picChg>
      </pc:sldChg>
      <pc:sldChg chg="modSp mod">
        <pc:chgData name="Mélanie Cabana" userId="6ffbf54b-763e-4cab-98ef-2fa74d35f36b" providerId="ADAL" clId="{F213D7F4-D7E3-4AA2-B765-5ED2040E3BAF}" dt="2025-05-09T21:02:38.903" v="404" actId="20577"/>
        <pc:sldMkLst>
          <pc:docMk/>
          <pc:sldMk cId="2063220232" sldId="332"/>
        </pc:sldMkLst>
        <pc:graphicFrameChg chg="modGraphic">
          <ac:chgData name="Mélanie Cabana" userId="6ffbf54b-763e-4cab-98ef-2fa74d35f36b" providerId="ADAL" clId="{F213D7F4-D7E3-4AA2-B765-5ED2040E3BAF}" dt="2025-05-09T21:02:38.903" v="404" actId="20577"/>
          <ac:graphicFrameMkLst>
            <pc:docMk/>
            <pc:sldMk cId="2063220232" sldId="332"/>
            <ac:graphicFrameMk id="4" creationId="{9D2D4E0A-A9D0-2F7E-2097-6DAE0B8E7060}"/>
          </ac:graphicFrameMkLst>
        </pc:graphicFrameChg>
        <pc:picChg chg="mod">
          <ac:chgData name="Mélanie Cabana" userId="6ffbf54b-763e-4cab-98ef-2fa74d35f36b" providerId="ADAL" clId="{F213D7F4-D7E3-4AA2-B765-5ED2040E3BAF}" dt="2025-05-09T21:02:29.873" v="401" actId="12788"/>
          <ac:picMkLst>
            <pc:docMk/>
            <pc:sldMk cId="2063220232" sldId="332"/>
            <ac:picMk id="8" creationId="{D5577BA8-44D6-63F9-2A50-EE1589384724}"/>
          </ac:picMkLst>
        </pc:picChg>
        <pc:picChg chg="mod">
          <ac:chgData name="Mélanie Cabana" userId="6ffbf54b-763e-4cab-98ef-2fa74d35f36b" providerId="ADAL" clId="{F213D7F4-D7E3-4AA2-B765-5ED2040E3BAF}" dt="2025-05-09T21:02:35.534" v="403" actId="1036"/>
          <ac:picMkLst>
            <pc:docMk/>
            <pc:sldMk cId="2063220232" sldId="332"/>
            <ac:picMk id="12" creationId="{1048AFC4-48A5-F807-D579-2DED58A21C57}"/>
          </ac:picMkLst>
        </pc:picChg>
      </pc:sldChg>
      <pc:sldChg chg="addSp delSp modSp mod">
        <pc:chgData name="Mélanie Cabana" userId="6ffbf54b-763e-4cab-98ef-2fa74d35f36b" providerId="ADAL" clId="{F213D7F4-D7E3-4AA2-B765-5ED2040E3BAF}" dt="2025-05-09T20:59:30.184" v="380" actId="20577"/>
        <pc:sldMkLst>
          <pc:docMk/>
          <pc:sldMk cId="2927632513" sldId="2713"/>
        </pc:sldMkLst>
        <pc:spChg chg="add mod">
          <ac:chgData name="Mélanie Cabana" userId="6ffbf54b-763e-4cab-98ef-2fa74d35f36b" providerId="ADAL" clId="{F213D7F4-D7E3-4AA2-B765-5ED2040E3BAF}" dt="2025-05-09T20:56:23.607" v="250"/>
          <ac:spMkLst>
            <pc:docMk/>
            <pc:sldMk cId="2927632513" sldId="2713"/>
            <ac:spMk id="2" creationId="{E770BF52-CA1E-C5CB-BCE4-BB7A1FB7D06B}"/>
          </ac:spMkLst>
        </pc:spChg>
        <pc:spChg chg="mod">
          <ac:chgData name="Mélanie Cabana" userId="6ffbf54b-763e-4cab-98ef-2fa74d35f36b" providerId="ADAL" clId="{F213D7F4-D7E3-4AA2-B765-5ED2040E3BAF}" dt="2025-05-09T20:57:09.129" v="266"/>
          <ac:spMkLst>
            <pc:docMk/>
            <pc:sldMk cId="2927632513" sldId="2713"/>
            <ac:spMk id="9" creationId="{8F32083E-5BD2-B347-7A64-2E55B0ACCE07}"/>
          </ac:spMkLst>
        </pc:spChg>
        <pc:spChg chg="mod">
          <ac:chgData name="Mélanie Cabana" userId="6ffbf54b-763e-4cab-98ef-2fa74d35f36b" providerId="ADAL" clId="{F213D7F4-D7E3-4AA2-B765-5ED2040E3BAF}" dt="2025-05-09T20:57:26.598" v="280" actId="1076"/>
          <ac:spMkLst>
            <pc:docMk/>
            <pc:sldMk cId="2927632513" sldId="2713"/>
            <ac:spMk id="10" creationId="{601E0C94-6065-20C1-90F0-87DB98A8F962}"/>
          </ac:spMkLst>
        </pc:spChg>
        <pc:picChg chg="add mod">
          <ac:chgData name="Mélanie Cabana" userId="6ffbf54b-763e-4cab-98ef-2fa74d35f36b" providerId="ADAL" clId="{F213D7F4-D7E3-4AA2-B765-5ED2040E3BAF}" dt="2025-05-09T20:56:23.607" v="250"/>
          <ac:picMkLst>
            <pc:docMk/>
            <pc:sldMk cId="2927632513" sldId="2713"/>
            <ac:picMk id="3" creationId="{BE982454-6CDF-9B13-E070-FB2F8DC82025}"/>
          </ac:picMkLst>
        </pc:picChg>
        <pc:picChg chg="add mod">
          <ac:chgData name="Mélanie Cabana" userId="6ffbf54b-763e-4cab-98ef-2fa74d35f36b" providerId="ADAL" clId="{F213D7F4-D7E3-4AA2-B765-5ED2040E3BAF}" dt="2025-05-09T20:56:23.607" v="250"/>
          <ac:picMkLst>
            <pc:docMk/>
            <pc:sldMk cId="2927632513" sldId="2713"/>
            <ac:picMk id="4" creationId="{9F0952FB-1EBA-CF55-008E-A4DF41BDE0B6}"/>
          </ac:picMkLst>
        </pc:picChg>
      </pc:sldChg>
      <pc:sldChg chg="delSp mod">
        <pc:chgData name="Mélanie Cabana" userId="6ffbf54b-763e-4cab-98ef-2fa74d35f36b" providerId="ADAL" clId="{F213D7F4-D7E3-4AA2-B765-5ED2040E3BAF}" dt="2025-05-09T20:48:30.974" v="78" actId="478"/>
        <pc:sldMkLst>
          <pc:docMk/>
          <pc:sldMk cId="2510698284" sldId="2756"/>
        </pc:sldMkLst>
      </pc:sldChg>
      <pc:sldChg chg="addSp delSp modSp mod">
        <pc:chgData name="Mélanie Cabana" userId="6ffbf54b-763e-4cab-98ef-2fa74d35f36b" providerId="ADAL" clId="{F213D7F4-D7E3-4AA2-B765-5ED2040E3BAF}" dt="2025-05-09T21:04:12.047" v="424" actId="1076"/>
        <pc:sldMkLst>
          <pc:docMk/>
          <pc:sldMk cId="3710429977" sldId="2757"/>
        </pc:sldMkLst>
        <pc:graphicFrameChg chg="mod modGraphic">
          <ac:chgData name="Mélanie Cabana" userId="6ffbf54b-763e-4cab-98ef-2fa74d35f36b" providerId="ADAL" clId="{F213D7F4-D7E3-4AA2-B765-5ED2040E3BAF}" dt="2025-05-09T21:03:56.083" v="422" actId="14734"/>
          <ac:graphicFrameMkLst>
            <pc:docMk/>
            <pc:sldMk cId="3710429977" sldId="2757"/>
            <ac:graphicFrameMk id="4" creationId="{9D2D4E0A-A9D0-2F7E-2097-6DAE0B8E7060}"/>
          </ac:graphicFrameMkLst>
        </pc:graphicFrameChg>
        <pc:picChg chg="add mod">
          <ac:chgData name="Mélanie Cabana" userId="6ffbf54b-763e-4cab-98ef-2fa74d35f36b" providerId="ADAL" clId="{F213D7F4-D7E3-4AA2-B765-5ED2040E3BAF}" dt="2025-05-09T21:04:12.047" v="424" actId="1076"/>
          <ac:picMkLst>
            <pc:docMk/>
            <pc:sldMk cId="3710429977" sldId="2757"/>
            <ac:picMk id="2" creationId="{AADE8908-677D-5028-7129-CE36EFE349BE}"/>
          </ac:picMkLst>
        </pc:picChg>
        <pc:picChg chg="add mod">
          <ac:chgData name="Mélanie Cabana" userId="6ffbf54b-763e-4cab-98ef-2fa74d35f36b" providerId="ADAL" clId="{F213D7F4-D7E3-4AA2-B765-5ED2040E3BAF}" dt="2025-05-09T21:02:59.210" v="408" actId="1076"/>
          <ac:picMkLst>
            <pc:docMk/>
            <pc:sldMk cId="3710429977" sldId="2757"/>
            <ac:picMk id="3" creationId="{08EF9906-F05F-ACAB-0C07-C9F58D2F7739}"/>
          </ac:picMkLst>
        </pc:picChg>
      </pc:sldChg>
      <pc:sldChg chg="del">
        <pc:chgData name="Mélanie Cabana" userId="6ffbf54b-763e-4cab-98ef-2fa74d35f36b" providerId="ADAL" clId="{F213D7F4-D7E3-4AA2-B765-5ED2040E3BAF}" dt="2025-05-09T21:01:03.731" v="391" actId="2696"/>
        <pc:sldMkLst>
          <pc:docMk/>
          <pc:sldMk cId="4112388659" sldId="2758"/>
        </pc:sldMkLst>
      </pc:sldChg>
      <pc:sldChg chg="addSp delSp modSp mod">
        <pc:chgData name="Mélanie Cabana" userId="6ffbf54b-763e-4cab-98ef-2fa74d35f36b" providerId="ADAL" clId="{F213D7F4-D7E3-4AA2-B765-5ED2040E3BAF}" dt="2025-05-09T21:05:07.992" v="431" actId="113"/>
        <pc:sldMkLst>
          <pc:docMk/>
          <pc:sldMk cId="2976367314" sldId="2759"/>
        </pc:sldMkLst>
        <pc:graphicFrameChg chg="mod modGraphic">
          <ac:chgData name="Mélanie Cabana" userId="6ffbf54b-763e-4cab-98ef-2fa74d35f36b" providerId="ADAL" clId="{F213D7F4-D7E3-4AA2-B765-5ED2040E3BAF}" dt="2025-05-09T21:05:07.992" v="431" actId="113"/>
          <ac:graphicFrameMkLst>
            <pc:docMk/>
            <pc:sldMk cId="2976367314" sldId="2759"/>
            <ac:graphicFrameMk id="4" creationId="{A8692106-922F-CE89-0589-C76B670ABA10}"/>
          </ac:graphicFrameMkLst>
        </pc:graphicFrameChg>
        <pc:picChg chg="add mod">
          <ac:chgData name="Mélanie Cabana" userId="6ffbf54b-763e-4cab-98ef-2fa74d35f36b" providerId="ADAL" clId="{F213D7F4-D7E3-4AA2-B765-5ED2040E3BAF}" dt="2025-05-09T21:04:22.898" v="427"/>
          <ac:picMkLst>
            <pc:docMk/>
            <pc:sldMk cId="2976367314" sldId="2759"/>
            <ac:picMk id="5" creationId="{ECFE34CB-5E87-9E0D-FDA6-612988A74CF1}"/>
          </ac:picMkLst>
        </pc:picChg>
        <pc:picChg chg="add mod">
          <ac:chgData name="Mélanie Cabana" userId="6ffbf54b-763e-4cab-98ef-2fa74d35f36b" providerId="ADAL" clId="{F213D7F4-D7E3-4AA2-B765-5ED2040E3BAF}" dt="2025-05-09T21:04:22.898" v="427"/>
          <ac:picMkLst>
            <pc:docMk/>
            <pc:sldMk cId="2976367314" sldId="2759"/>
            <ac:picMk id="6" creationId="{907C3682-5670-CE0F-C0FE-2C68EFF18EF1}"/>
          </ac:picMkLst>
        </pc:picChg>
      </pc:sldChg>
      <pc:sldChg chg="modSp mod">
        <pc:chgData name="Mélanie Cabana" userId="6ffbf54b-763e-4cab-98ef-2fa74d35f36b" providerId="ADAL" clId="{F213D7F4-D7E3-4AA2-B765-5ED2040E3BAF}" dt="2025-05-09T21:06:24.208" v="469" actId="20577"/>
        <pc:sldMkLst>
          <pc:docMk/>
          <pc:sldMk cId="4094242104" sldId="2760"/>
        </pc:sldMkLst>
        <pc:spChg chg="mod">
          <ac:chgData name="Mélanie Cabana" userId="6ffbf54b-763e-4cab-98ef-2fa74d35f36b" providerId="ADAL" clId="{F213D7F4-D7E3-4AA2-B765-5ED2040E3BAF}" dt="2025-05-09T21:06:24.208" v="469" actId="20577"/>
          <ac:spMkLst>
            <pc:docMk/>
            <pc:sldMk cId="4094242104" sldId="2760"/>
            <ac:spMk id="2" creationId="{C8689271-62E2-208E-DF22-0E233C7AE04D}"/>
          </ac:spMkLst>
        </pc:spChg>
        <pc:spChg chg="mod">
          <ac:chgData name="Mélanie Cabana" userId="6ffbf54b-763e-4cab-98ef-2fa74d35f36b" providerId="ADAL" clId="{F213D7F4-D7E3-4AA2-B765-5ED2040E3BAF}" dt="2025-05-09T21:06:09.522" v="449" actId="113"/>
          <ac:spMkLst>
            <pc:docMk/>
            <pc:sldMk cId="4094242104" sldId="2760"/>
            <ac:spMk id="3" creationId="{306140BC-7F74-B717-062C-EEFDA8BB6A8F}"/>
          </ac:spMkLst>
        </pc:spChg>
      </pc:sldChg>
      <pc:sldChg chg="modSp add mod ord">
        <pc:chgData name="Mélanie Cabana" userId="6ffbf54b-763e-4cab-98ef-2fa74d35f36b" providerId="ADAL" clId="{F213D7F4-D7E3-4AA2-B765-5ED2040E3BAF}" dt="2025-05-09T21:01:11.980" v="392"/>
        <pc:sldMkLst>
          <pc:docMk/>
          <pc:sldMk cId="3674551526" sldId="2761"/>
        </pc:sldMkLst>
        <pc:spChg chg="mod">
          <ac:chgData name="Mélanie Cabana" userId="6ffbf54b-763e-4cab-98ef-2fa74d35f36b" providerId="ADAL" clId="{F213D7F4-D7E3-4AA2-B765-5ED2040E3BAF}" dt="2025-05-09T21:01:11.980" v="392"/>
          <ac:spMkLst>
            <pc:docMk/>
            <pc:sldMk cId="3674551526" sldId="2761"/>
            <ac:spMk id="9" creationId="{2783605C-03B1-6F94-D8E2-FFA32F83810B}"/>
          </ac:spMkLst>
        </pc:spChg>
      </pc:sldChg>
      <pc:sldChg chg="modSp add mod ord">
        <pc:chgData name="Mélanie Cabana" userId="6ffbf54b-763e-4cab-98ef-2fa74d35f36b" providerId="ADAL" clId="{F213D7F4-D7E3-4AA2-B765-5ED2040E3BAF}" dt="2025-05-09T21:14:38.681" v="775"/>
        <pc:sldMkLst>
          <pc:docMk/>
          <pc:sldMk cId="3059061695" sldId="2762"/>
        </pc:sldMkLst>
        <pc:spChg chg="mod">
          <ac:chgData name="Mélanie Cabana" userId="6ffbf54b-763e-4cab-98ef-2fa74d35f36b" providerId="ADAL" clId="{F213D7F4-D7E3-4AA2-B765-5ED2040E3BAF}" dt="2025-05-09T21:11:05.751" v="605" actId="20577"/>
          <ac:spMkLst>
            <pc:docMk/>
            <pc:sldMk cId="3059061695" sldId="2762"/>
            <ac:spMk id="2" creationId="{80986365-CCE2-F54D-0BB6-7BD82FB53994}"/>
          </ac:spMkLst>
        </pc:spChg>
        <pc:spChg chg="mod">
          <ac:chgData name="Mélanie Cabana" userId="6ffbf54b-763e-4cab-98ef-2fa74d35f36b" providerId="ADAL" clId="{F213D7F4-D7E3-4AA2-B765-5ED2040E3BAF}" dt="2025-05-09T21:14:28.421" v="773" actId="6549"/>
          <ac:spMkLst>
            <pc:docMk/>
            <pc:sldMk cId="3059061695" sldId="2762"/>
            <ac:spMk id="3" creationId="{5E411E82-8EC7-C797-A9F9-9A34229D07B6}"/>
          </ac:spMkLst>
        </pc:spChg>
      </pc:sldChg>
      <pc:sldChg chg="addSp delSp modSp add mod">
        <pc:chgData name="Mélanie Cabana" userId="6ffbf54b-763e-4cab-98ef-2fa74d35f36b" providerId="ADAL" clId="{F213D7F4-D7E3-4AA2-B765-5ED2040E3BAF}" dt="2025-05-12T14:25:53.246" v="1435" actId="114"/>
        <pc:sldMkLst>
          <pc:docMk/>
          <pc:sldMk cId="2047012247" sldId="2763"/>
        </pc:sldMkLst>
        <pc:spChg chg="mod">
          <ac:chgData name="Mélanie Cabana" userId="6ffbf54b-763e-4cab-98ef-2fa74d35f36b" providerId="ADAL" clId="{F213D7F4-D7E3-4AA2-B765-5ED2040E3BAF}" dt="2025-05-09T21:19:40.292" v="1134" actId="20577"/>
          <ac:spMkLst>
            <pc:docMk/>
            <pc:sldMk cId="2047012247" sldId="2763"/>
            <ac:spMk id="2" creationId="{E9667D39-0292-23B1-34F4-EB46F424FA03}"/>
          </ac:spMkLst>
        </pc:spChg>
        <pc:spChg chg="mod">
          <ac:chgData name="Mélanie Cabana" userId="6ffbf54b-763e-4cab-98ef-2fa74d35f36b" providerId="ADAL" clId="{F213D7F4-D7E3-4AA2-B765-5ED2040E3BAF}" dt="2025-05-12T14:25:53.246" v="1435" actId="114"/>
          <ac:spMkLst>
            <pc:docMk/>
            <pc:sldMk cId="2047012247" sldId="2763"/>
            <ac:spMk id="3" creationId="{2A3972BA-57B6-E09B-CBDD-50B7DC00602E}"/>
          </ac:spMkLst>
        </pc:spChg>
      </pc:sldChg>
    </pc:docChg>
  </pc:docChgLst>
  <pc:docChgLst>
    <pc:chgData name="Mélanie Cabana" userId="S::cabm2401@usherbrooke.ca::6ffbf54b-763e-4cab-98ef-2fa74d35f36b" providerId="AD" clId="Web-{1BFDB9C4-C063-460F-8AF9-667B3D52D976}"/>
    <pc:docChg chg="modSld">
      <pc:chgData name="Mélanie Cabana" userId="S::cabm2401@usherbrooke.ca::6ffbf54b-763e-4cab-98ef-2fa74d35f36b" providerId="AD" clId="Web-{1BFDB9C4-C063-460F-8AF9-667B3D52D976}" dt="2025-06-04T19:54:16.083" v="0" actId="20577"/>
      <pc:docMkLst>
        <pc:docMk/>
      </pc:docMkLst>
      <pc:sldChg chg="modSp">
        <pc:chgData name="Mélanie Cabana" userId="S::cabm2401@usherbrooke.ca::6ffbf54b-763e-4cab-98ef-2fa74d35f36b" providerId="AD" clId="Web-{1BFDB9C4-C063-460F-8AF9-667B3D52D976}" dt="2025-06-04T19:54:16.083" v="0" actId="20577"/>
        <pc:sldMkLst>
          <pc:docMk/>
          <pc:sldMk cId="284528696" sldId="2764"/>
        </pc:sldMkLst>
        <pc:spChg chg="mod">
          <ac:chgData name="Mélanie Cabana" userId="S::cabm2401@usherbrooke.ca::6ffbf54b-763e-4cab-98ef-2fa74d35f36b" providerId="AD" clId="Web-{1BFDB9C4-C063-460F-8AF9-667B3D52D976}" dt="2025-06-04T19:54:16.083" v="0" actId="20577"/>
          <ac:spMkLst>
            <pc:docMk/>
            <pc:sldMk cId="284528696" sldId="2764"/>
            <ac:spMk id="4" creationId="{C54F3AA5-C3C8-8B52-1661-579F26193D6D}"/>
          </ac:spMkLst>
        </pc:spChg>
      </pc:sldChg>
    </pc:docChg>
  </pc:docChgLst>
  <pc:docChgLst>
    <pc:chgData name="Mélodie Chauret" userId="S::cham2342@usherbrooke.ca::d88226e1-d616-4439-84c0-f3f5151347ed" providerId="AD" clId="Web-{CD9F8CD4-A7E5-EEF7-4EAE-D608C4337285}"/>
    <pc:docChg chg="modSld">
      <pc:chgData name="Mélodie Chauret" userId="S::cham2342@usherbrooke.ca::d88226e1-d616-4439-84c0-f3f5151347ed" providerId="AD" clId="Web-{CD9F8CD4-A7E5-EEF7-4EAE-D608C4337285}" dt="2025-05-12T14:44:37.292" v="2" actId="20577"/>
      <pc:docMkLst>
        <pc:docMk/>
      </pc:docMkLst>
      <pc:sldChg chg="modSp">
        <pc:chgData name="Mélodie Chauret" userId="S::cham2342@usherbrooke.ca::d88226e1-d616-4439-84c0-f3f5151347ed" providerId="AD" clId="Web-{CD9F8CD4-A7E5-EEF7-4EAE-D608C4337285}" dt="2025-05-12T14:44:37.292" v="2" actId="20577"/>
        <pc:sldMkLst>
          <pc:docMk/>
          <pc:sldMk cId="2047012247" sldId="2763"/>
        </pc:sldMkLst>
        <pc:spChg chg="mod">
          <ac:chgData name="Mélodie Chauret" userId="S::cham2342@usherbrooke.ca::d88226e1-d616-4439-84c0-f3f5151347ed" providerId="AD" clId="Web-{CD9F8CD4-A7E5-EEF7-4EAE-D608C4337285}" dt="2025-05-12T14:44:37.292" v="2" actId="20577"/>
          <ac:spMkLst>
            <pc:docMk/>
            <pc:sldMk cId="2047012247" sldId="2763"/>
            <ac:spMk id="3" creationId="{2A3972BA-57B6-E09B-CBDD-50B7DC00602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F67C4-5553-49CD-B1CD-3F81A73EF2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BA6A03-6A12-4E43-9D95-15B7AF1FC476}">
      <dgm:prSet custT="1"/>
      <dgm:spPr/>
      <dgm:t>
        <a:bodyPr/>
        <a:lstStyle/>
        <a:p>
          <a:r>
            <a:rPr lang="fr-CA" sz="1600">
              <a:solidFill>
                <a:schemeClr val="tx1"/>
              </a:solidFill>
            </a:rPr>
            <a:t>Explications de notions complexes</a:t>
          </a:r>
          <a:endParaRPr lang="en-US" sz="1600">
            <a:solidFill>
              <a:schemeClr val="tx1"/>
            </a:solidFill>
          </a:endParaRPr>
        </a:p>
      </dgm:t>
    </dgm:pt>
    <dgm:pt modelId="{C4B3635B-01CA-4DB5-AD88-1579A0525CAC}" type="parTrans" cxnId="{F72275C4-8BCE-4A62-B214-8DD89B13E65A}">
      <dgm:prSet/>
      <dgm:spPr/>
      <dgm:t>
        <a:bodyPr/>
        <a:lstStyle/>
        <a:p>
          <a:endParaRPr lang="en-US" sz="1600">
            <a:solidFill>
              <a:schemeClr val="bg1"/>
            </a:solidFill>
          </a:endParaRPr>
        </a:p>
      </dgm:t>
    </dgm:pt>
    <dgm:pt modelId="{40464647-BA0D-40F4-85B9-B19D919C3933}" type="sibTrans" cxnId="{F72275C4-8BCE-4A62-B214-8DD89B13E65A}">
      <dgm:prSet/>
      <dgm:spPr/>
      <dgm:t>
        <a:bodyPr/>
        <a:lstStyle/>
        <a:p>
          <a:endParaRPr lang="en-US" sz="1600">
            <a:solidFill>
              <a:schemeClr val="bg1"/>
            </a:solidFill>
          </a:endParaRPr>
        </a:p>
      </dgm:t>
    </dgm:pt>
    <dgm:pt modelId="{7E24ADF8-6EA8-4571-9350-EDB42F070086}">
      <dgm:prSet custT="1"/>
      <dgm:spPr/>
      <dgm:t>
        <a:bodyPr/>
        <a:lstStyle/>
        <a:p>
          <a:r>
            <a:rPr lang="fr-CA" sz="1600">
              <a:solidFill>
                <a:schemeClr val="tx1"/>
              </a:solidFill>
            </a:rPr>
            <a:t>Présentations</a:t>
          </a:r>
          <a:endParaRPr lang="en-US" sz="1600">
            <a:solidFill>
              <a:schemeClr val="tx1"/>
            </a:solidFill>
          </a:endParaRPr>
        </a:p>
      </dgm:t>
    </dgm:pt>
    <dgm:pt modelId="{0EB5EC2D-463E-48C1-B974-06B10699AEE7}" type="parTrans" cxnId="{46EE83C9-ECEB-42A1-BBF9-8A77DCB68A5E}">
      <dgm:prSet/>
      <dgm:spPr/>
      <dgm:t>
        <a:bodyPr/>
        <a:lstStyle/>
        <a:p>
          <a:endParaRPr lang="en-US" sz="1600">
            <a:solidFill>
              <a:schemeClr val="bg1"/>
            </a:solidFill>
          </a:endParaRPr>
        </a:p>
      </dgm:t>
    </dgm:pt>
    <dgm:pt modelId="{F108E500-DA61-4CC3-A4C4-45BEF2ED215F}" type="sibTrans" cxnId="{46EE83C9-ECEB-42A1-BBF9-8A77DCB68A5E}">
      <dgm:prSet/>
      <dgm:spPr/>
      <dgm:t>
        <a:bodyPr/>
        <a:lstStyle/>
        <a:p>
          <a:endParaRPr lang="en-US" sz="1600">
            <a:solidFill>
              <a:schemeClr val="bg1"/>
            </a:solidFill>
          </a:endParaRPr>
        </a:p>
      </dgm:t>
    </dgm:pt>
    <dgm:pt modelId="{0C4FB97D-7945-4E88-8162-E764D97E82E4}">
      <dgm:prSet custT="1"/>
      <dgm:spPr/>
      <dgm:t>
        <a:bodyPr/>
        <a:lstStyle/>
        <a:p>
          <a:r>
            <a:rPr lang="en-US" sz="1600" dirty="0">
              <a:solidFill>
                <a:schemeClr val="tx1"/>
              </a:solidFill>
            </a:rPr>
            <a:t>Assistant </a:t>
          </a:r>
          <a:r>
            <a:rPr lang="en-US" sz="1600" dirty="0" err="1">
              <a:solidFill>
                <a:schemeClr val="tx1"/>
              </a:solidFill>
            </a:rPr>
            <a:t>en</a:t>
          </a:r>
          <a:r>
            <a:rPr lang="en-US" sz="1600" dirty="0">
              <a:solidFill>
                <a:schemeClr val="tx1"/>
              </a:solidFill>
            </a:rPr>
            <a:t> </a:t>
          </a:r>
          <a:r>
            <a:rPr lang="en-US" sz="1600" dirty="0" err="1">
              <a:solidFill>
                <a:schemeClr val="tx1"/>
              </a:solidFill>
            </a:rPr>
            <a:t>soutien</a:t>
          </a:r>
          <a:r>
            <a:rPr lang="en-US" sz="1600" dirty="0">
              <a:solidFill>
                <a:schemeClr val="tx1"/>
              </a:solidFill>
            </a:rPr>
            <a:t> à </a:t>
          </a:r>
          <a:r>
            <a:rPr lang="en-US" sz="1600" dirty="0" err="1">
              <a:solidFill>
                <a:schemeClr val="tx1"/>
              </a:solidFill>
            </a:rPr>
            <a:t>l’apprentissage</a:t>
          </a:r>
          <a:endParaRPr lang="en-US" sz="1600" dirty="0">
            <a:solidFill>
              <a:schemeClr val="tx1"/>
            </a:solidFill>
          </a:endParaRPr>
        </a:p>
      </dgm:t>
    </dgm:pt>
    <dgm:pt modelId="{0046C2E1-7C5E-4978-A14C-1F1D0E6C6134}" type="parTrans" cxnId="{18C4A1EF-213D-403F-B6D5-87813F6E07E5}">
      <dgm:prSet/>
      <dgm:spPr/>
      <dgm:t>
        <a:bodyPr/>
        <a:lstStyle/>
        <a:p>
          <a:endParaRPr lang="fr-CA" sz="1600"/>
        </a:p>
      </dgm:t>
    </dgm:pt>
    <dgm:pt modelId="{6F503989-7136-4FC5-896C-9634D991D77E}" type="sibTrans" cxnId="{18C4A1EF-213D-403F-B6D5-87813F6E07E5}">
      <dgm:prSet/>
      <dgm:spPr/>
      <dgm:t>
        <a:bodyPr/>
        <a:lstStyle/>
        <a:p>
          <a:endParaRPr lang="fr-CA" sz="1600"/>
        </a:p>
      </dgm:t>
    </dgm:pt>
    <dgm:pt modelId="{4EEBCE5E-C4F0-48AD-A623-8CDBFD88B1F8}">
      <dgm:prSet custT="1"/>
      <dgm:spPr/>
      <dgm:t>
        <a:bodyPr/>
        <a:lstStyle/>
        <a:p>
          <a:r>
            <a:rPr lang="en-US" sz="1600">
              <a:solidFill>
                <a:schemeClr val="tx1"/>
              </a:solidFill>
            </a:rPr>
            <a:t>Recherche </a:t>
          </a:r>
          <a:r>
            <a:rPr lang="en-US" sz="1600" err="1">
              <a:solidFill>
                <a:schemeClr val="tx1"/>
              </a:solidFill>
            </a:rPr>
            <a:t>d’idées</a:t>
          </a:r>
          <a:r>
            <a:rPr lang="en-US" sz="1600">
              <a:solidFill>
                <a:schemeClr val="tx1"/>
              </a:solidFill>
            </a:rPr>
            <a:t>, de </a:t>
          </a:r>
          <a:r>
            <a:rPr lang="en-US" sz="1600" err="1">
              <a:solidFill>
                <a:schemeClr val="tx1"/>
              </a:solidFill>
            </a:rPr>
            <a:t>modèles</a:t>
          </a:r>
          <a:r>
            <a:rPr lang="en-US" sz="1600">
              <a:solidFill>
                <a:schemeClr val="tx1"/>
              </a:solidFill>
            </a:rPr>
            <a:t>, </a:t>
          </a:r>
          <a:r>
            <a:rPr lang="en-US" sz="1600" err="1">
              <a:solidFill>
                <a:schemeClr val="tx1"/>
              </a:solidFill>
            </a:rPr>
            <a:t>d’exemples</a:t>
          </a:r>
          <a:endParaRPr lang="en-US" sz="1600">
            <a:solidFill>
              <a:schemeClr val="tx1"/>
            </a:solidFill>
          </a:endParaRPr>
        </a:p>
      </dgm:t>
    </dgm:pt>
    <dgm:pt modelId="{479F21CE-A273-4F7B-856D-C5D0BBA3F047}" type="parTrans" cxnId="{B0E84A17-0158-4093-989F-5A87DDEA5B11}">
      <dgm:prSet/>
      <dgm:spPr/>
      <dgm:t>
        <a:bodyPr/>
        <a:lstStyle/>
        <a:p>
          <a:endParaRPr lang="fr-CA" sz="1600"/>
        </a:p>
      </dgm:t>
    </dgm:pt>
    <dgm:pt modelId="{465B016C-DE6C-4A0F-A8F0-03980AE4EE33}" type="sibTrans" cxnId="{B0E84A17-0158-4093-989F-5A87DDEA5B11}">
      <dgm:prSet/>
      <dgm:spPr/>
      <dgm:t>
        <a:bodyPr/>
        <a:lstStyle/>
        <a:p>
          <a:endParaRPr lang="fr-CA" sz="1600"/>
        </a:p>
      </dgm:t>
    </dgm:pt>
    <dgm:pt modelId="{F0184359-10E4-4A8D-8BD4-80D977ABF03B}">
      <dgm:prSet custT="1"/>
      <dgm:spPr/>
      <dgm:t>
        <a:bodyPr/>
        <a:lstStyle/>
        <a:p>
          <a:r>
            <a:rPr lang="en-US" sz="1600">
              <a:solidFill>
                <a:schemeClr val="tx1"/>
              </a:solidFill>
            </a:rPr>
            <a:t>Amélioration de productions (rétroaction)</a:t>
          </a:r>
        </a:p>
      </dgm:t>
    </dgm:pt>
    <dgm:pt modelId="{3B50C536-5D15-45EC-925F-2C005C80C1FB}" type="parTrans" cxnId="{556EE1C3-65C2-4ECD-BF4F-B8245D234821}">
      <dgm:prSet/>
      <dgm:spPr/>
      <dgm:t>
        <a:bodyPr/>
        <a:lstStyle/>
        <a:p>
          <a:endParaRPr lang="fr-CA" sz="1600"/>
        </a:p>
      </dgm:t>
    </dgm:pt>
    <dgm:pt modelId="{394B8F62-CDE2-4C80-80CB-795414AD536A}" type="sibTrans" cxnId="{556EE1C3-65C2-4ECD-BF4F-B8245D234821}">
      <dgm:prSet/>
      <dgm:spPr/>
      <dgm:t>
        <a:bodyPr/>
        <a:lstStyle/>
        <a:p>
          <a:endParaRPr lang="fr-CA" sz="1600"/>
        </a:p>
      </dgm:t>
    </dgm:pt>
    <dgm:pt modelId="{4BB8BB57-2122-40C6-9B93-DE51E6FE0474}">
      <dgm:prSet custT="1"/>
      <dgm:spPr/>
      <dgm:t>
        <a:bodyPr/>
        <a:lstStyle/>
        <a:p>
          <a:r>
            <a:rPr lang="en-US" sz="1600">
              <a:solidFill>
                <a:schemeClr val="tx1"/>
              </a:solidFill>
            </a:rPr>
            <a:t>Correction </a:t>
          </a:r>
          <a:r>
            <a:rPr lang="en-US" sz="1600" err="1">
              <a:solidFill>
                <a:schemeClr val="tx1"/>
              </a:solidFill>
            </a:rPr>
            <a:t>linguistique</a:t>
          </a:r>
          <a:endParaRPr lang="en-US" sz="1600">
            <a:solidFill>
              <a:schemeClr val="tx1"/>
            </a:solidFill>
          </a:endParaRPr>
        </a:p>
      </dgm:t>
    </dgm:pt>
    <dgm:pt modelId="{08942334-6DAF-40C7-92B0-D2261DFFD1EC}" type="parTrans" cxnId="{D569AF78-C5B6-4532-89EA-8295AD3F7E3F}">
      <dgm:prSet/>
      <dgm:spPr/>
      <dgm:t>
        <a:bodyPr/>
        <a:lstStyle/>
        <a:p>
          <a:endParaRPr lang="fr-CA" sz="1600"/>
        </a:p>
      </dgm:t>
    </dgm:pt>
    <dgm:pt modelId="{C1A2DAF6-A14C-402D-A875-50D81A582250}" type="sibTrans" cxnId="{D569AF78-C5B6-4532-89EA-8295AD3F7E3F}">
      <dgm:prSet/>
      <dgm:spPr/>
      <dgm:t>
        <a:bodyPr/>
        <a:lstStyle/>
        <a:p>
          <a:endParaRPr lang="fr-CA" sz="1600"/>
        </a:p>
      </dgm:t>
    </dgm:pt>
    <dgm:pt modelId="{86FE312B-F319-4D44-8A52-3285DAE935D4}">
      <dgm:prSet custT="1"/>
      <dgm:spPr/>
      <dgm:t>
        <a:bodyPr/>
        <a:lstStyle/>
        <a:p>
          <a:r>
            <a:rPr lang="en-US" sz="1600">
              <a:solidFill>
                <a:schemeClr val="tx1"/>
              </a:solidFill>
            </a:rPr>
            <a:t>Production de matériel </a:t>
          </a:r>
          <a:r>
            <a:rPr lang="en-US" sz="1600" err="1">
              <a:solidFill>
                <a:schemeClr val="tx1"/>
              </a:solidFill>
            </a:rPr>
            <a:t>d’étude</a:t>
          </a:r>
          <a:endParaRPr lang="en-US" sz="1600">
            <a:solidFill>
              <a:schemeClr val="tx1"/>
            </a:solidFill>
          </a:endParaRPr>
        </a:p>
      </dgm:t>
    </dgm:pt>
    <dgm:pt modelId="{540D4F71-A491-4777-87FE-2574DB173C6A}" type="parTrans" cxnId="{177050D7-774C-4694-A14E-26B28FE8C9BF}">
      <dgm:prSet/>
      <dgm:spPr/>
      <dgm:t>
        <a:bodyPr/>
        <a:lstStyle/>
        <a:p>
          <a:endParaRPr lang="fr-CA" sz="1600"/>
        </a:p>
      </dgm:t>
    </dgm:pt>
    <dgm:pt modelId="{260BAC05-C7CA-45C8-AA9E-550C02552947}" type="sibTrans" cxnId="{177050D7-774C-4694-A14E-26B28FE8C9BF}">
      <dgm:prSet/>
      <dgm:spPr/>
      <dgm:t>
        <a:bodyPr/>
        <a:lstStyle/>
        <a:p>
          <a:endParaRPr lang="fr-CA" sz="1600"/>
        </a:p>
      </dgm:t>
    </dgm:pt>
    <dgm:pt modelId="{F37F2DC7-8045-4C91-9DF8-BC4AFC381FF9}" type="pres">
      <dgm:prSet presAssocID="{3E0F67C4-5553-49CD-B1CD-3F81A73EF204}" presName="vert0" presStyleCnt="0">
        <dgm:presLayoutVars>
          <dgm:dir/>
          <dgm:animOne val="branch"/>
          <dgm:animLvl val="lvl"/>
        </dgm:presLayoutVars>
      </dgm:prSet>
      <dgm:spPr/>
    </dgm:pt>
    <dgm:pt modelId="{15D77AEE-FCDD-43C7-AA65-504D0C7A4D9E}" type="pres">
      <dgm:prSet presAssocID="{9ABA6A03-6A12-4E43-9D95-15B7AF1FC476}" presName="thickLine" presStyleLbl="alignNode1" presStyleIdx="0" presStyleCnt="7"/>
      <dgm:spPr/>
    </dgm:pt>
    <dgm:pt modelId="{7F059FF9-A1AF-4C9B-A6DB-3E7570CC5B31}" type="pres">
      <dgm:prSet presAssocID="{9ABA6A03-6A12-4E43-9D95-15B7AF1FC476}" presName="horz1" presStyleCnt="0"/>
      <dgm:spPr/>
    </dgm:pt>
    <dgm:pt modelId="{D13E32FB-D55E-4E1E-AD4B-A129FDE3BAA7}" type="pres">
      <dgm:prSet presAssocID="{9ABA6A03-6A12-4E43-9D95-15B7AF1FC476}" presName="tx1" presStyleLbl="revTx" presStyleIdx="0" presStyleCnt="7"/>
      <dgm:spPr/>
    </dgm:pt>
    <dgm:pt modelId="{5A451218-7A94-4061-8D97-8E5E0199DFF4}" type="pres">
      <dgm:prSet presAssocID="{9ABA6A03-6A12-4E43-9D95-15B7AF1FC476}" presName="vert1" presStyleCnt="0"/>
      <dgm:spPr/>
    </dgm:pt>
    <dgm:pt modelId="{D69A114F-1C2E-44E6-85B9-A655079B5B5E}" type="pres">
      <dgm:prSet presAssocID="{4EEBCE5E-C4F0-48AD-A623-8CDBFD88B1F8}" presName="thickLine" presStyleLbl="alignNode1" presStyleIdx="1" presStyleCnt="7"/>
      <dgm:spPr/>
    </dgm:pt>
    <dgm:pt modelId="{07EE4B79-86FA-4FCA-B558-375C27F15BC6}" type="pres">
      <dgm:prSet presAssocID="{4EEBCE5E-C4F0-48AD-A623-8CDBFD88B1F8}" presName="horz1" presStyleCnt="0"/>
      <dgm:spPr/>
    </dgm:pt>
    <dgm:pt modelId="{4E6DA534-662F-4F9D-AA5A-16C567705EDD}" type="pres">
      <dgm:prSet presAssocID="{4EEBCE5E-C4F0-48AD-A623-8CDBFD88B1F8}" presName="tx1" presStyleLbl="revTx" presStyleIdx="1" presStyleCnt="7"/>
      <dgm:spPr/>
    </dgm:pt>
    <dgm:pt modelId="{B29DB1C2-904C-439C-99C8-1C0C9E908B2D}" type="pres">
      <dgm:prSet presAssocID="{4EEBCE5E-C4F0-48AD-A623-8CDBFD88B1F8}" presName="vert1" presStyleCnt="0"/>
      <dgm:spPr/>
    </dgm:pt>
    <dgm:pt modelId="{18881076-59B8-45A9-A4BE-325445FCAC7F}" type="pres">
      <dgm:prSet presAssocID="{F0184359-10E4-4A8D-8BD4-80D977ABF03B}" presName="thickLine" presStyleLbl="alignNode1" presStyleIdx="2" presStyleCnt="7"/>
      <dgm:spPr/>
    </dgm:pt>
    <dgm:pt modelId="{72EA147F-7340-4EA6-A2CC-E24E113368D1}" type="pres">
      <dgm:prSet presAssocID="{F0184359-10E4-4A8D-8BD4-80D977ABF03B}" presName="horz1" presStyleCnt="0"/>
      <dgm:spPr/>
    </dgm:pt>
    <dgm:pt modelId="{8F0A51F2-E3A4-48A2-B843-0966ECB232C0}" type="pres">
      <dgm:prSet presAssocID="{F0184359-10E4-4A8D-8BD4-80D977ABF03B}" presName="tx1" presStyleLbl="revTx" presStyleIdx="2" presStyleCnt="7"/>
      <dgm:spPr/>
    </dgm:pt>
    <dgm:pt modelId="{40439C19-8BA4-41B3-9E90-BCC95193AE37}" type="pres">
      <dgm:prSet presAssocID="{F0184359-10E4-4A8D-8BD4-80D977ABF03B}" presName="vert1" presStyleCnt="0"/>
      <dgm:spPr/>
    </dgm:pt>
    <dgm:pt modelId="{42B76086-20FA-4C3F-9544-C032C1B1FB96}" type="pres">
      <dgm:prSet presAssocID="{4BB8BB57-2122-40C6-9B93-DE51E6FE0474}" presName="thickLine" presStyleLbl="alignNode1" presStyleIdx="3" presStyleCnt="7"/>
      <dgm:spPr/>
    </dgm:pt>
    <dgm:pt modelId="{11795418-C867-40FF-9F19-355D3826F0F6}" type="pres">
      <dgm:prSet presAssocID="{4BB8BB57-2122-40C6-9B93-DE51E6FE0474}" presName="horz1" presStyleCnt="0"/>
      <dgm:spPr/>
    </dgm:pt>
    <dgm:pt modelId="{79216867-DD51-4EFC-A269-E1CC125651A7}" type="pres">
      <dgm:prSet presAssocID="{4BB8BB57-2122-40C6-9B93-DE51E6FE0474}" presName="tx1" presStyleLbl="revTx" presStyleIdx="3" presStyleCnt="7"/>
      <dgm:spPr/>
    </dgm:pt>
    <dgm:pt modelId="{F9F875F1-C541-42C7-874B-C8A60D19D6FE}" type="pres">
      <dgm:prSet presAssocID="{4BB8BB57-2122-40C6-9B93-DE51E6FE0474}" presName="vert1" presStyleCnt="0"/>
      <dgm:spPr/>
    </dgm:pt>
    <dgm:pt modelId="{E5EB0D11-18E8-4C0D-954C-B1E0C56B1BF5}" type="pres">
      <dgm:prSet presAssocID="{86FE312B-F319-4D44-8A52-3285DAE935D4}" presName="thickLine" presStyleLbl="alignNode1" presStyleIdx="4" presStyleCnt="7"/>
      <dgm:spPr/>
    </dgm:pt>
    <dgm:pt modelId="{FDEE5735-974D-4406-B0E2-ED06D0324CD5}" type="pres">
      <dgm:prSet presAssocID="{86FE312B-F319-4D44-8A52-3285DAE935D4}" presName="horz1" presStyleCnt="0"/>
      <dgm:spPr/>
    </dgm:pt>
    <dgm:pt modelId="{2A618410-6254-4FC7-BC24-398A204C0AE1}" type="pres">
      <dgm:prSet presAssocID="{86FE312B-F319-4D44-8A52-3285DAE935D4}" presName="tx1" presStyleLbl="revTx" presStyleIdx="4" presStyleCnt="7"/>
      <dgm:spPr/>
    </dgm:pt>
    <dgm:pt modelId="{73033ECC-BB0E-43CB-BB92-BCF4E84954D3}" type="pres">
      <dgm:prSet presAssocID="{86FE312B-F319-4D44-8A52-3285DAE935D4}" presName="vert1" presStyleCnt="0"/>
      <dgm:spPr/>
    </dgm:pt>
    <dgm:pt modelId="{E2429FAC-6E59-400C-8FB2-301252342712}" type="pres">
      <dgm:prSet presAssocID="{7E24ADF8-6EA8-4571-9350-EDB42F070086}" presName="thickLine" presStyleLbl="alignNode1" presStyleIdx="5" presStyleCnt="7"/>
      <dgm:spPr/>
    </dgm:pt>
    <dgm:pt modelId="{C709286B-99B1-4EAB-998C-4F2394271CC2}" type="pres">
      <dgm:prSet presAssocID="{7E24ADF8-6EA8-4571-9350-EDB42F070086}" presName="horz1" presStyleCnt="0"/>
      <dgm:spPr/>
    </dgm:pt>
    <dgm:pt modelId="{CE4D78E8-FEFC-4256-9E1E-4C65A29114C0}" type="pres">
      <dgm:prSet presAssocID="{7E24ADF8-6EA8-4571-9350-EDB42F070086}" presName="tx1" presStyleLbl="revTx" presStyleIdx="5" presStyleCnt="7"/>
      <dgm:spPr/>
    </dgm:pt>
    <dgm:pt modelId="{F0E79B7D-4D98-4C7D-99A1-C643CAD5F897}" type="pres">
      <dgm:prSet presAssocID="{7E24ADF8-6EA8-4571-9350-EDB42F070086}" presName="vert1" presStyleCnt="0"/>
      <dgm:spPr/>
    </dgm:pt>
    <dgm:pt modelId="{260E6EE6-2FCD-4F3F-8DD2-44230F5D22CC}" type="pres">
      <dgm:prSet presAssocID="{0C4FB97D-7945-4E88-8162-E764D97E82E4}" presName="thickLine" presStyleLbl="alignNode1" presStyleIdx="6" presStyleCnt="7"/>
      <dgm:spPr/>
    </dgm:pt>
    <dgm:pt modelId="{E2D94F08-27F9-4C60-A32F-8E6636F4098B}" type="pres">
      <dgm:prSet presAssocID="{0C4FB97D-7945-4E88-8162-E764D97E82E4}" presName="horz1" presStyleCnt="0"/>
      <dgm:spPr/>
    </dgm:pt>
    <dgm:pt modelId="{F375A56D-73E6-4634-84D3-3E2BD8FF6874}" type="pres">
      <dgm:prSet presAssocID="{0C4FB97D-7945-4E88-8162-E764D97E82E4}" presName="tx1" presStyleLbl="revTx" presStyleIdx="6" presStyleCnt="7"/>
      <dgm:spPr/>
    </dgm:pt>
    <dgm:pt modelId="{AA5D3A5E-DF04-4644-B317-DB417A1EFB8F}" type="pres">
      <dgm:prSet presAssocID="{0C4FB97D-7945-4E88-8162-E764D97E82E4}" presName="vert1" presStyleCnt="0"/>
      <dgm:spPr/>
    </dgm:pt>
  </dgm:ptLst>
  <dgm:cxnLst>
    <dgm:cxn modelId="{649B3E16-3CDF-4756-B379-AD43292DA810}" type="presOf" srcId="{0C4FB97D-7945-4E88-8162-E764D97E82E4}" destId="{F375A56D-73E6-4634-84D3-3E2BD8FF6874}" srcOrd="0" destOrd="0" presId="urn:microsoft.com/office/officeart/2008/layout/LinedList"/>
    <dgm:cxn modelId="{B0E84A17-0158-4093-989F-5A87DDEA5B11}" srcId="{3E0F67C4-5553-49CD-B1CD-3F81A73EF204}" destId="{4EEBCE5E-C4F0-48AD-A623-8CDBFD88B1F8}" srcOrd="1" destOrd="0" parTransId="{479F21CE-A273-4F7B-856D-C5D0BBA3F047}" sibTransId="{465B016C-DE6C-4A0F-A8F0-03980AE4EE33}"/>
    <dgm:cxn modelId="{8E006B35-50FC-4CFC-B3C4-C8FE4126EADF}" type="presOf" srcId="{4EEBCE5E-C4F0-48AD-A623-8CDBFD88B1F8}" destId="{4E6DA534-662F-4F9D-AA5A-16C567705EDD}" srcOrd="0" destOrd="0" presId="urn:microsoft.com/office/officeart/2008/layout/LinedList"/>
    <dgm:cxn modelId="{CFBA4E36-08A2-4479-9670-3FD4EAEC7519}" type="presOf" srcId="{3E0F67C4-5553-49CD-B1CD-3F81A73EF204}" destId="{F37F2DC7-8045-4C91-9DF8-BC4AFC381FF9}" srcOrd="0" destOrd="0" presId="urn:microsoft.com/office/officeart/2008/layout/LinedList"/>
    <dgm:cxn modelId="{D1CC826B-8EC2-4062-AA10-EF62687154DC}" type="presOf" srcId="{86FE312B-F319-4D44-8A52-3285DAE935D4}" destId="{2A618410-6254-4FC7-BC24-398A204C0AE1}" srcOrd="0" destOrd="0" presId="urn:microsoft.com/office/officeart/2008/layout/LinedList"/>
    <dgm:cxn modelId="{62C2A857-2E3B-4BE6-8FA3-EB8483205064}" type="presOf" srcId="{4BB8BB57-2122-40C6-9B93-DE51E6FE0474}" destId="{79216867-DD51-4EFC-A269-E1CC125651A7}" srcOrd="0" destOrd="0" presId="urn:microsoft.com/office/officeart/2008/layout/LinedList"/>
    <dgm:cxn modelId="{D569AF78-C5B6-4532-89EA-8295AD3F7E3F}" srcId="{3E0F67C4-5553-49CD-B1CD-3F81A73EF204}" destId="{4BB8BB57-2122-40C6-9B93-DE51E6FE0474}" srcOrd="3" destOrd="0" parTransId="{08942334-6DAF-40C7-92B0-D2261DFFD1EC}" sibTransId="{C1A2DAF6-A14C-402D-A875-50D81A582250}"/>
    <dgm:cxn modelId="{18E35099-9BAA-4376-A3DC-9592168640AE}" type="presOf" srcId="{9ABA6A03-6A12-4E43-9D95-15B7AF1FC476}" destId="{D13E32FB-D55E-4E1E-AD4B-A129FDE3BAA7}" srcOrd="0" destOrd="0" presId="urn:microsoft.com/office/officeart/2008/layout/LinedList"/>
    <dgm:cxn modelId="{556EE1C3-65C2-4ECD-BF4F-B8245D234821}" srcId="{3E0F67C4-5553-49CD-B1CD-3F81A73EF204}" destId="{F0184359-10E4-4A8D-8BD4-80D977ABF03B}" srcOrd="2" destOrd="0" parTransId="{3B50C536-5D15-45EC-925F-2C005C80C1FB}" sibTransId="{394B8F62-CDE2-4C80-80CB-795414AD536A}"/>
    <dgm:cxn modelId="{F72275C4-8BCE-4A62-B214-8DD89B13E65A}" srcId="{3E0F67C4-5553-49CD-B1CD-3F81A73EF204}" destId="{9ABA6A03-6A12-4E43-9D95-15B7AF1FC476}" srcOrd="0" destOrd="0" parTransId="{C4B3635B-01CA-4DB5-AD88-1579A0525CAC}" sibTransId="{40464647-BA0D-40F4-85B9-B19D919C3933}"/>
    <dgm:cxn modelId="{46EE83C9-ECEB-42A1-BBF9-8A77DCB68A5E}" srcId="{3E0F67C4-5553-49CD-B1CD-3F81A73EF204}" destId="{7E24ADF8-6EA8-4571-9350-EDB42F070086}" srcOrd="5" destOrd="0" parTransId="{0EB5EC2D-463E-48C1-B974-06B10699AEE7}" sibTransId="{F108E500-DA61-4CC3-A4C4-45BEF2ED215F}"/>
    <dgm:cxn modelId="{8AADFDD0-98ED-460F-B241-D44AC3210C5B}" type="presOf" srcId="{F0184359-10E4-4A8D-8BD4-80D977ABF03B}" destId="{8F0A51F2-E3A4-48A2-B843-0966ECB232C0}" srcOrd="0" destOrd="0" presId="urn:microsoft.com/office/officeart/2008/layout/LinedList"/>
    <dgm:cxn modelId="{177050D7-774C-4694-A14E-26B28FE8C9BF}" srcId="{3E0F67C4-5553-49CD-B1CD-3F81A73EF204}" destId="{86FE312B-F319-4D44-8A52-3285DAE935D4}" srcOrd="4" destOrd="0" parTransId="{540D4F71-A491-4777-87FE-2574DB173C6A}" sibTransId="{260BAC05-C7CA-45C8-AA9E-550C02552947}"/>
    <dgm:cxn modelId="{FCF3FAD7-EE5C-4FD0-8693-69EF76F77FFE}" type="presOf" srcId="{7E24ADF8-6EA8-4571-9350-EDB42F070086}" destId="{CE4D78E8-FEFC-4256-9E1E-4C65A29114C0}" srcOrd="0" destOrd="0" presId="urn:microsoft.com/office/officeart/2008/layout/LinedList"/>
    <dgm:cxn modelId="{18C4A1EF-213D-403F-B6D5-87813F6E07E5}" srcId="{3E0F67C4-5553-49CD-B1CD-3F81A73EF204}" destId="{0C4FB97D-7945-4E88-8162-E764D97E82E4}" srcOrd="6" destOrd="0" parTransId="{0046C2E1-7C5E-4978-A14C-1F1D0E6C6134}" sibTransId="{6F503989-7136-4FC5-896C-9634D991D77E}"/>
    <dgm:cxn modelId="{6AE5DBF0-268A-4994-AE6D-C0A47C4794BD}" type="presParOf" srcId="{F37F2DC7-8045-4C91-9DF8-BC4AFC381FF9}" destId="{15D77AEE-FCDD-43C7-AA65-504D0C7A4D9E}" srcOrd="0" destOrd="0" presId="urn:microsoft.com/office/officeart/2008/layout/LinedList"/>
    <dgm:cxn modelId="{5E80CD09-50E7-4FBF-B460-27E1869FAE8B}" type="presParOf" srcId="{F37F2DC7-8045-4C91-9DF8-BC4AFC381FF9}" destId="{7F059FF9-A1AF-4C9B-A6DB-3E7570CC5B31}" srcOrd="1" destOrd="0" presId="urn:microsoft.com/office/officeart/2008/layout/LinedList"/>
    <dgm:cxn modelId="{E0C34E18-FEF5-4C7B-ADB1-0FE4D22956FF}" type="presParOf" srcId="{7F059FF9-A1AF-4C9B-A6DB-3E7570CC5B31}" destId="{D13E32FB-D55E-4E1E-AD4B-A129FDE3BAA7}" srcOrd="0" destOrd="0" presId="urn:microsoft.com/office/officeart/2008/layout/LinedList"/>
    <dgm:cxn modelId="{5A6D359E-AD97-43BE-9507-11EDC3D96ACB}" type="presParOf" srcId="{7F059FF9-A1AF-4C9B-A6DB-3E7570CC5B31}" destId="{5A451218-7A94-4061-8D97-8E5E0199DFF4}" srcOrd="1" destOrd="0" presId="urn:microsoft.com/office/officeart/2008/layout/LinedList"/>
    <dgm:cxn modelId="{C23A1A56-0C7B-477B-ACD2-FEC1B1BABB77}" type="presParOf" srcId="{F37F2DC7-8045-4C91-9DF8-BC4AFC381FF9}" destId="{D69A114F-1C2E-44E6-85B9-A655079B5B5E}" srcOrd="2" destOrd="0" presId="urn:microsoft.com/office/officeart/2008/layout/LinedList"/>
    <dgm:cxn modelId="{700CC4F1-B3DD-4B33-9990-3EA9A8AD57F6}" type="presParOf" srcId="{F37F2DC7-8045-4C91-9DF8-BC4AFC381FF9}" destId="{07EE4B79-86FA-4FCA-B558-375C27F15BC6}" srcOrd="3" destOrd="0" presId="urn:microsoft.com/office/officeart/2008/layout/LinedList"/>
    <dgm:cxn modelId="{27D9FA7D-C5DF-4059-99FA-0D5263CA4532}" type="presParOf" srcId="{07EE4B79-86FA-4FCA-B558-375C27F15BC6}" destId="{4E6DA534-662F-4F9D-AA5A-16C567705EDD}" srcOrd="0" destOrd="0" presId="urn:microsoft.com/office/officeart/2008/layout/LinedList"/>
    <dgm:cxn modelId="{C7054606-26C2-47A1-B7A8-DB15125FE96D}" type="presParOf" srcId="{07EE4B79-86FA-4FCA-B558-375C27F15BC6}" destId="{B29DB1C2-904C-439C-99C8-1C0C9E908B2D}" srcOrd="1" destOrd="0" presId="urn:microsoft.com/office/officeart/2008/layout/LinedList"/>
    <dgm:cxn modelId="{303C50CF-8C7C-4EB5-A359-781100DE24B3}" type="presParOf" srcId="{F37F2DC7-8045-4C91-9DF8-BC4AFC381FF9}" destId="{18881076-59B8-45A9-A4BE-325445FCAC7F}" srcOrd="4" destOrd="0" presId="urn:microsoft.com/office/officeart/2008/layout/LinedList"/>
    <dgm:cxn modelId="{D1918109-4C94-4656-82B3-643B3BA66F51}" type="presParOf" srcId="{F37F2DC7-8045-4C91-9DF8-BC4AFC381FF9}" destId="{72EA147F-7340-4EA6-A2CC-E24E113368D1}" srcOrd="5" destOrd="0" presId="urn:microsoft.com/office/officeart/2008/layout/LinedList"/>
    <dgm:cxn modelId="{AA2DE395-D9D9-44FE-8385-D72B0DE57705}" type="presParOf" srcId="{72EA147F-7340-4EA6-A2CC-E24E113368D1}" destId="{8F0A51F2-E3A4-48A2-B843-0966ECB232C0}" srcOrd="0" destOrd="0" presId="urn:microsoft.com/office/officeart/2008/layout/LinedList"/>
    <dgm:cxn modelId="{0066A6A6-C668-40D8-A6B8-DED5BEE0ACF7}" type="presParOf" srcId="{72EA147F-7340-4EA6-A2CC-E24E113368D1}" destId="{40439C19-8BA4-41B3-9E90-BCC95193AE37}" srcOrd="1" destOrd="0" presId="urn:microsoft.com/office/officeart/2008/layout/LinedList"/>
    <dgm:cxn modelId="{A8407AD2-3504-4A73-BCBF-1BF5CA3898DE}" type="presParOf" srcId="{F37F2DC7-8045-4C91-9DF8-BC4AFC381FF9}" destId="{42B76086-20FA-4C3F-9544-C032C1B1FB96}" srcOrd="6" destOrd="0" presId="urn:microsoft.com/office/officeart/2008/layout/LinedList"/>
    <dgm:cxn modelId="{55BC0392-C87D-4EE3-ABAC-C8A7A1276541}" type="presParOf" srcId="{F37F2DC7-8045-4C91-9DF8-BC4AFC381FF9}" destId="{11795418-C867-40FF-9F19-355D3826F0F6}" srcOrd="7" destOrd="0" presId="urn:microsoft.com/office/officeart/2008/layout/LinedList"/>
    <dgm:cxn modelId="{12D6A14E-0010-4D3B-A51F-904008A5011B}" type="presParOf" srcId="{11795418-C867-40FF-9F19-355D3826F0F6}" destId="{79216867-DD51-4EFC-A269-E1CC125651A7}" srcOrd="0" destOrd="0" presId="urn:microsoft.com/office/officeart/2008/layout/LinedList"/>
    <dgm:cxn modelId="{B8FD574A-7F56-44C1-A732-5825B3DBD363}" type="presParOf" srcId="{11795418-C867-40FF-9F19-355D3826F0F6}" destId="{F9F875F1-C541-42C7-874B-C8A60D19D6FE}" srcOrd="1" destOrd="0" presId="urn:microsoft.com/office/officeart/2008/layout/LinedList"/>
    <dgm:cxn modelId="{6A2A3420-C6DB-4EFD-83D6-AD297E964A47}" type="presParOf" srcId="{F37F2DC7-8045-4C91-9DF8-BC4AFC381FF9}" destId="{E5EB0D11-18E8-4C0D-954C-B1E0C56B1BF5}" srcOrd="8" destOrd="0" presId="urn:microsoft.com/office/officeart/2008/layout/LinedList"/>
    <dgm:cxn modelId="{BC693317-5A56-4882-8820-855D8E8C2BB0}" type="presParOf" srcId="{F37F2DC7-8045-4C91-9DF8-BC4AFC381FF9}" destId="{FDEE5735-974D-4406-B0E2-ED06D0324CD5}" srcOrd="9" destOrd="0" presId="urn:microsoft.com/office/officeart/2008/layout/LinedList"/>
    <dgm:cxn modelId="{E77F29BA-AD73-49E9-BC0C-D0A5326341A5}" type="presParOf" srcId="{FDEE5735-974D-4406-B0E2-ED06D0324CD5}" destId="{2A618410-6254-4FC7-BC24-398A204C0AE1}" srcOrd="0" destOrd="0" presId="urn:microsoft.com/office/officeart/2008/layout/LinedList"/>
    <dgm:cxn modelId="{A6AF4408-4E2D-4AB1-99AD-36E47135A96B}" type="presParOf" srcId="{FDEE5735-974D-4406-B0E2-ED06D0324CD5}" destId="{73033ECC-BB0E-43CB-BB92-BCF4E84954D3}" srcOrd="1" destOrd="0" presId="urn:microsoft.com/office/officeart/2008/layout/LinedList"/>
    <dgm:cxn modelId="{0EB73249-0C40-497A-A3F4-B2927DEA8958}" type="presParOf" srcId="{F37F2DC7-8045-4C91-9DF8-BC4AFC381FF9}" destId="{E2429FAC-6E59-400C-8FB2-301252342712}" srcOrd="10" destOrd="0" presId="urn:microsoft.com/office/officeart/2008/layout/LinedList"/>
    <dgm:cxn modelId="{49879929-5D19-4A9B-9AC7-6995E29C772D}" type="presParOf" srcId="{F37F2DC7-8045-4C91-9DF8-BC4AFC381FF9}" destId="{C709286B-99B1-4EAB-998C-4F2394271CC2}" srcOrd="11" destOrd="0" presId="urn:microsoft.com/office/officeart/2008/layout/LinedList"/>
    <dgm:cxn modelId="{781DE3EF-4B8F-492E-BC08-38BD5A39E117}" type="presParOf" srcId="{C709286B-99B1-4EAB-998C-4F2394271CC2}" destId="{CE4D78E8-FEFC-4256-9E1E-4C65A29114C0}" srcOrd="0" destOrd="0" presId="urn:microsoft.com/office/officeart/2008/layout/LinedList"/>
    <dgm:cxn modelId="{A808071E-0BA5-4AE4-9B40-5E96EBBC89D3}" type="presParOf" srcId="{C709286B-99B1-4EAB-998C-4F2394271CC2}" destId="{F0E79B7D-4D98-4C7D-99A1-C643CAD5F897}" srcOrd="1" destOrd="0" presId="urn:microsoft.com/office/officeart/2008/layout/LinedList"/>
    <dgm:cxn modelId="{E6EDEEBA-2A77-481F-90C5-7D14A60BBAA6}" type="presParOf" srcId="{F37F2DC7-8045-4C91-9DF8-BC4AFC381FF9}" destId="{260E6EE6-2FCD-4F3F-8DD2-44230F5D22CC}" srcOrd="12" destOrd="0" presId="urn:microsoft.com/office/officeart/2008/layout/LinedList"/>
    <dgm:cxn modelId="{1B0851DA-0376-40EB-AEE6-94B69E492B05}" type="presParOf" srcId="{F37F2DC7-8045-4C91-9DF8-BC4AFC381FF9}" destId="{E2D94F08-27F9-4C60-A32F-8E6636F4098B}" srcOrd="13" destOrd="0" presId="urn:microsoft.com/office/officeart/2008/layout/LinedList"/>
    <dgm:cxn modelId="{1AFF3FDE-B8BD-494D-A25A-FDBD5598BC3E}" type="presParOf" srcId="{E2D94F08-27F9-4C60-A32F-8E6636F4098B}" destId="{F375A56D-73E6-4634-84D3-3E2BD8FF6874}" srcOrd="0" destOrd="0" presId="urn:microsoft.com/office/officeart/2008/layout/LinedList"/>
    <dgm:cxn modelId="{CDD90AAB-BF2A-4B85-AC22-A4C33F04781A}" type="presParOf" srcId="{E2D94F08-27F9-4C60-A32F-8E6636F4098B}" destId="{AA5D3A5E-DF04-4644-B317-DB417A1EFB8F}"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F67C4-5553-49CD-B1CD-3F81A73EF20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1B775B0-CD4C-47A4-B980-A2E238C4DA1B}">
      <dgm:prSet custT="1"/>
      <dgm:spPr/>
      <dgm:t>
        <a:bodyPr/>
        <a:lstStyle/>
        <a:p>
          <a:r>
            <a:rPr lang="fr-CA" sz="1600">
              <a:solidFill>
                <a:schemeClr val="tx1"/>
              </a:solidFill>
            </a:rPr>
            <a:t>Scénarios d’apprentissage</a:t>
          </a:r>
          <a:endParaRPr lang="en-US" sz="1600">
            <a:solidFill>
              <a:schemeClr val="tx1"/>
            </a:solidFill>
          </a:endParaRPr>
        </a:p>
      </dgm:t>
    </dgm:pt>
    <dgm:pt modelId="{3977E167-01B7-40FF-BFA3-D46B1F888AA1}" type="parTrans" cxnId="{39F144F3-A15B-44F1-AC0C-30B4D104AE83}">
      <dgm:prSet/>
      <dgm:spPr/>
      <dgm:t>
        <a:bodyPr/>
        <a:lstStyle/>
        <a:p>
          <a:endParaRPr lang="en-US">
            <a:solidFill>
              <a:schemeClr val="bg1"/>
            </a:solidFill>
          </a:endParaRPr>
        </a:p>
      </dgm:t>
    </dgm:pt>
    <dgm:pt modelId="{AF53BB84-48E8-4BC2-9BF5-7AD7004E9183}" type="sibTrans" cxnId="{39F144F3-A15B-44F1-AC0C-30B4D104AE83}">
      <dgm:prSet/>
      <dgm:spPr/>
      <dgm:t>
        <a:bodyPr/>
        <a:lstStyle/>
        <a:p>
          <a:endParaRPr lang="en-US">
            <a:solidFill>
              <a:schemeClr val="bg1"/>
            </a:solidFill>
          </a:endParaRPr>
        </a:p>
      </dgm:t>
    </dgm:pt>
    <dgm:pt modelId="{7E24ADF8-6EA8-4571-9350-EDB42F070086}">
      <dgm:prSet/>
      <dgm:spPr/>
      <dgm:t>
        <a:bodyPr/>
        <a:lstStyle/>
        <a:p>
          <a:r>
            <a:rPr lang="fr-CA">
              <a:solidFill>
                <a:schemeClr val="tx1"/>
              </a:solidFill>
            </a:rPr>
            <a:t>Présentations</a:t>
          </a:r>
          <a:endParaRPr lang="en-US">
            <a:solidFill>
              <a:schemeClr val="tx1"/>
            </a:solidFill>
          </a:endParaRPr>
        </a:p>
      </dgm:t>
    </dgm:pt>
    <dgm:pt modelId="{0EB5EC2D-463E-48C1-B974-06B10699AEE7}" type="parTrans" cxnId="{46EE83C9-ECEB-42A1-BBF9-8A77DCB68A5E}">
      <dgm:prSet/>
      <dgm:spPr/>
      <dgm:t>
        <a:bodyPr/>
        <a:lstStyle/>
        <a:p>
          <a:endParaRPr lang="en-US">
            <a:solidFill>
              <a:schemeClr val="bg1"/>
            </a:solidFill>
          </a:endParaRPr>
        </a:p>
      </dgm:t>
    </dgm:pt>
    <dgm:pt modelId="{F108E500-DA61-4CC3-A4C4-45BEF2ED215F}" type="sibTrans" cxnId="{46EE83C9-ECEB-42A1-BBF9-8A77DCB68A5E}">
      <dgm:prSet/>
      <dgm:spPr/>
      <dgm:t>
        <a:bodyPr/>
        <a:lstStyle/>
        <a:p>
          <a:endParaRPr lang="en-US">
            <a:solidFill>
              <a:schemeClr val="bg1"/>
            </a:solidFill>
          </a:endParaRPr>
        </a:p>
      </dgm:t>
    </dgm:pt>
    <dgm:pt modelId="{93CBA465-B43F-43BE-AD5C-7D2E8F0EE354}">
      <dgm:prSet custT="1"/>
      <dgm:spPr/>
      <dgm:t>
        <a:bodyPr/>
        <a:lstStyle/>
        <a:p>
          <a:r>
            <a:rPr lang="fr-CA" sz="1600">
              <a:solidFill>
                <a:schemeClr val="tx1"/>
              </a:solidFill>
            </a:rPr>
            <a:t>Idées d’activités stimulantes</a:t>
          </a:r>
          <a:endParaRPr lang="en-US" sz="1600">
            <a:solidFill>
              <a:schemeClr val="tx1"/>
            </a:solidFill>
          </a:endParaRPr>
        </a:p>
      </dgm:t>
    </dgm:pt>
    <dgm:pt modelId="{6E283085-AFFF-49AF-BD8F-047510471A18}" type="parTrans" cxnId="{1BE4CC3E-28C5-4323-B6CC-75D39612B350}">
      <dgm:prSet/>
      <dgm:spPr/>
      <dgm:t>
        <a:bodyPr/>
        <a:lstStyle/>
        <a:p>
          <a:endParaRPr lang="en-US">
            <a:solidFill>
              <a:schemeClr val="bg1"/>
            </a:solidFill>
          </a:endParaRPr>
        </a:p>
      </dgm:t>
    </dgm:pt>
    <dgm:pt modelId="{81F4667D-E4AC-4FDD-901D-2853804DA39E}" type="sibTrans" cxnId="{1BE4CC3E-28C5-4323-B6CC-75D39612B350}">
      <dgm:prSet/>
      <dgm:spPr/>
      <dgm:t>
        <a:bodyPr/>
        <a:lstStyle/>
        <a:p>
          <a:endParaRPr lang="en-US">
            <a:solidFill>
              <a:schemeClr val="bg1"/>
            </a:solidFill>
          </a:endParaRPr>
        </a:p>
      </dgm:t>
    </dgm:pt>
    <dgm:pt modelId="{B889A00D-127C-416F-B6C4-AB2E9E92CD99}">
      <dgm:prSet custT="1"/>
      <dgm:spPr/>
      <dgm:t>
        <a:bodyPr/>
        <a:lstStyle/>
        <a:p>
          <a:r>
            <a:rPr lang="en-US" sz="1600">
              <a:solidFill>
                <a:schemeClr val="tx1"/>
              </a:solidFill>
            </a:rPr>
            <a:t>Formulation de </a:t>
          </a:r>
          <a:r>
            <a:rPr lang="en-US" sz="1600" err="1">
              <a:solidFill>
                <a:schemeClr val="tx1"/>
              </a:solidFill>
            </a:rPr>
            <a:t>rétroaction</a:t>
          </a:r>
          <a:endParaRPr lang="en-US" sz="1600">
            <a:solidFill>
              <a:schemeClr val="tx1"/>
            </a:solidFill>
          </a:endParaRPr>
        </a:p>
      </dgm:t>
    </dgm:pt>
    <dgm:pt modelId="{7F7683D6-6002-4F76-BF96-A34FFF5FD2E0}" type="parTrans" cxnId="{7A17F6AA-CD96-444D-B301-219A302B3871}">
      <dgm:prSet/>
      <dgm:spPr/>
      <dgm:t>
        <a:bodyPr/>
        <a:lstStyle/>
        <a:p>
          <a:endParaRPr lang="fr-CA"/>
        </a:p>
      </dgm:t>
    </dgm:pt>
    <dgm:pt modelId="{35205689-A3D2-4038-BAFB-5E1D53786B1F}" type="sibTrans" cxnId="{7A17F6AA-CD96-444D-B301-219A302B3871}">
      <dgm:prSet/>
      <dgm:spPr/>
      <dgm:t>
        <a:bodyPr/>
        <a:lstStyle/>
        <a:p>
          <a:endParaRPr lang="fr-CA"/>
        </a:p>
      </dgm:t>
    </dgm:pt>
    <dgm:pt modelId="{D5A9AA2A-9D44-47BF-B63E-5D94420BE70A}">
      <dgm:prSet custT="1"/>
      <dgm:spPr/>
      <dgm:t>
        <a:bodyPr/>
        <a:lstStyle/>
        <a:p>
          <a:r>
            <a:rPr lang="en-US" sz="1600">
              <a:solidFill>
                <a:schemeClr val="tx1"/>
              </a:solidFill>
            </a:rPr>
            <a:t>Matériel de formation </a:t>
          </a:r>
          <a:r>
            <a:rPr lang="en-US" sz="1500">
              <a:solidFill>
                <a:schemeClr val="tx1"/>
              </a:solidFill>
            </a:rPr>
            <a:t>(ex. capsule </a:t>
          </a:r>
          <a:r>
            <a:rPr lang="en-US" sz="1500" err="1">
              <a:solidFill>
                <a:schemeClr val="tx1"/>
              </a:solidFill>
            </a:rPr>
            <a:t>vidéo</a:t>
          </a:r>
          <a:r>
            <a:rPr lang="en-US" sz="1500">
              <a:solidFill>
                <a:schemeClr val="tx1"/>
              </a:solidFill>
            </a:rPr>
            <a:t>, mise </a:t>
          </a:r>
          <a:r>
            <a:rPr lang="en-US" sz="1500" err="1">
              <a:solidFill>
                <a:schemeClr val="tx1"/>
              </a:solidFill>
            </a:rPr>
            <a:t>en</a:t>
          </a:r>
          <a:r>
            <a:rPr lang="en-US" sz="1500">
              <a:solidFill>
                <a:schemeClr val="tx1"/>
              </a:solidFill>
            </a:rPr>
            <a:t> situation)</a:t>
          </a:r>
        </a:p>
      </dgm:t>
    </dgm:pt>
    <dgm:pt modelId="{FFF358AF-30DE-444F-8B66-948940A814CD}" type="parTrans" cxnId="{33D5863A-F519-472B-8102-3A1FB8948F4D}">
      <dgm:prSet/>
      <dgm:spPr/>
      <dgm:t>
        <a:bodyPr/>
        <a:lstStyle/>
        <a:p>
          <a:endParaRPr lang="fr-CA"/>
        </a:p>
      </dgm:t>
    </dgm:pt>
    <dgm:pt modelId="{D11DAA66-B023-4F24-9626-5F347A3878C5}" type="sibTrans" cxnId="{33D5863A-F519-472B-8102-3A1FB8948F4D}">
      <dgm:prSet/>
      <dgm:spPr/>
      <dgm:t>
        <a:bodyPr/>
        <a:lstStyle/>
        <a:p>
          <a:endParaRPr lang="fr-CA"/>
        </a:p>
      </dgm:t>
    </dgm:pt>
    <dgm:pt modelId="{9DAD6131-8E61-44D6-83D6-CD4F3F149E35}">
      <dgm:prSet custT="1"/>
      <dgm:spPr/>
      <dgm:t>
        <a:bodyPr/>
        <a:lstStyle/>
        <a:p>
          <a:r>
            <a:rPr lang="fr-CA" sz="1600" dirty="0">
              <a:solidFill>
                <a:schemeClr val="tx1"/>
              </a:solidFill>
            </a:rPr>
            <a:t>Critères de correction, grilles d’évaluation</a:t>
          </a:r>
          <a:endParaRPr lang="en-US" sz="1600" dirty="0">
            <a:solidFill>
              <a:schemeClr val="tx1"/>
            </a:solidFill>
          </a:endParaRPr>
        </a:p>
      </dgm:t>
    </dgm:pt>
    <dgm:pt modelId="{564B2BA1-D081-47FE-886E-6A25881BC9A0}" type="parTrans" cxnId="{B6CC90E1-0679-465D-992D-2FEFBB877D6A}">
      <dgm:prSet/>
      <dgm:spPr/>
      <dgm:t>
        <a:bodyPr/>
        <a:lstStyle/>
        <a:p>
          <a:endParaRPr lang="fr-CA"/>
        </a:p>
      </dgm:t>
    </dgm:pt>
    <dgm:pt modelId="{D78D45E2-027F-4495-A460-AD5C80E15246}" type="sibTrans" cxnId="{B6CC90E1-0679-465D-992D-2FEFBB877D6A}">
      <dgm:prSet/>
      <dgm:spPr/>
      <dgm:t>
        <a:bodyPr/>
        <a:lstStyle/>
        <a:p>
          <a:endParaRPr lang="fr-CA"/>
        </a:p>
      </dgm:t>
    </dgm:pt>
    <dgm:pt modelId="{6A1848EF-8EF8-4715-9EFA-61706C21026B}">
      <dgm:prSet/>
      <dgm:spPr/>
      <dgm:t>
        <a:bodyPr/>
        <a:lstStyle/>
        <a:p>
          <a:r>
            <a:rPr lang="en-US">
              <a:solidFill>
                <a:schemeClr val="tx1"/>
              </a:solidFill>
            </a:rPr>
            <a:t>Assistant à qui demander conseil </a:t>
          </a:r>
          <a:r>
            <a:rPr lang="en-US" err="1">
              <a:solidFill>
                <a:schemeClr val="tx1"/>
              </a:solidFill>
            </a:rPr>
            <a:t>en</a:t>
          </a:r>
          <a:r>
            <a:rPr lang="en-US">
              <a:solidFill>
                <a:schemeClr val="tx1"/>
              </a:solidFill>
            </a:rPr>
            <a:t> toute </a:t>
          </a:r>
          <a:r>
            <a:rPr lang="en-US" err="1">
              <a:solidFill>
                <a:schemeClr val="tx1"/>
              </a:solidFill>
            </a:rPr>
            <a:t>circonstance</a:t>
          </a:r>
          <a:endParaRPr lang="en-US">
            <a:solidFill>
              <a:schemeClr val="tx1"/>
            </a:solidFill>
          </a:endParaRPr>
        </a:p>
      </dgm:t>
    </dgm:pt>
    <dgm:pt modelId="{A95507DC-344C-4ACA-8D48-3153102B7647}" type="parTrans" cxnId="{C7F7D3B3-FD37-4043-9316-342047784EBD}">
      <dgm:prSet/>
      <dgm:spPr/>
      <dgm:t>
        <a:bodyPr/>
        <a:lstStyle/>
        <a:p>
          <a:endParaRPr lang="fr-CA"/>
        </a:p>
      </dgm:t>
    </dgm:pt>
    <dgm:pt modelId="{0A2BDBD7-827B-490E-9C59-D0900B710F43}" type="sibTrans" cxnId="{C7F7D3B3-FD37-4043-9316-342047784EBD}">
      <dgm:prSet/>
      <dgm:spPr/>
      <dgm:t>
        <a:bodyPr/>
        <a:lstStyle/>
        <a:p>
          <a:endParaRPr lang="fr-CA"/>
        </a:p>
      </dgm:t>
    </dgm:pt>
    <dgm:pt modelId="{F37F2DC7-8045-4C91-9DF8-BC4AFC381FF9}" type="pres">
      <dgm:prSet presAssocID="{3E0F67C4-5553-49CD-B1CD-3F81A73EF204}" presName="vert0" presStyleCnt="0">
        <dgm:presLayoutVars>
          <dgm:dir/>
          <dgm:animOne val="branch"/>
          <dgm:animLvl val="lvl"/>
        </dgm:presLayoutVars>
      </dgm:prSet>
      <dgm:spPr/>
    </dgm:pt>
    <dgm:pt modelId="{68604813-6989-4067-9B33-C5BD3CC3E5D8}" type="pres">
      <dgm:prSet presAssocID="{93CBA465-B43F-43BE-AD5C-7D2E8F0EE354}" presName="thickLine" presStyleLbl="alignNode1" presStyleIdx="0" presStyleCnt="7"/>
      <dgm:spPr/>
    </dgm:pt>
    <dgm:pt modelId="{F3862415-4B75-43B2-B890-EE11AD8CA9B6}" type="pres">
      <dgm:prSet presAssocID="{93CBA465-B43F-43BE-AD5C-7D2E8F0EE354}" presName="horz1" presStyleCnt="0"/>
      <dgm:spPr/>
    </dgm:pt>
    <dgm:pt modelId="{A795E42E-0EFC-4E7A-A294-5E5A4F869B39}" type="pres">
      <dgm:prSet presAssocID="{93CBA465-B43F-43BE-AD5C-7D2E8F0EE354}" presName="tx1" presStyleLbl="revTx" presStyleIdx="0" presStyleCnt="7"/>
      <dgm:spPr/>
    </dgm:pt>
    <dgm:pt modelId="{94806D70-E4D3-457E-9836-EA300FD01AC5}" type="pres">
      <dgm:prSet presAssocID="{93CBA465-B43F-43BE-AD5C-7D2E8F0EE354}" presName="vert1" presStyleCnt="0"/>
      <dgm:spPr/>
    </dgm:pt>
    <dgm:pt modelId="{9A7EF354-9CAF-447D-9627-745959B84B68}" type="pres">
      <dgm:prSet presAssocID="{81B775B0-CD4C-47A4-B980-A2E238C4DA1B}" presName="thickLine" presStyleLbl="alignNode1" presStyleIdx="1" presStyleCnt="7"/>
      <dgm:spPr/>
    </dgm:pt>
    <dgm:pt modelId="{9967C312-3C81-478A-9428-345FF889C864}" type="pres">
      <dgm:prSet presAssocID="{81B775B0-CD4C-47A4-B980-A2E238C4DA1B}" presName="horz1" presStyleCnt="0"/>
      <dgm:spPr/>
    </dgm:pt>
    <dgm:pt modelId="{BAB25FD1-6DD4-441E-BAE3-489EDA9F1E82}" type="pres">
      <dgm:prSet presAssocID="{81B775B0-CD4C-47A4-B980-A2E238C4DA1B}" presName="tx1" presStyleLbl="revTx" presStyleIdx="1" presStyleCnt="7"/>
      <dgm:spPr/>
    </dgm:pt>
    <dgm:pt modelId="{65D6F79A-AA10-4331-9E92-D849D63F6AE2}" type="pres">
      <dgm:prSet presAssocID="{81B775B0-CD4C-47A4-B980-A2E238C4DA1B}" presName="vert1" presStyleCnt="0"/>
      <dgm:spPr/>
    </dgm:pt>
    <dgm:pt modelId="{FBD8465A-CFCF-4C8B-AD79-3CD609FE8411}" type="pres">
      <dgm:prSet presAssocID="{9DAD6131-8E61-44D6-83D6-CD4F3F149E35}" presName="thickLine" presStyleLbl="alignNode1" presStyleIdx="2" presStyleCnt="7"/>
      <dgm:spPr/>
    </dgm:pt>
    <dgm:pt modelId="{455AF7EE-690E-4D6E-8886-85774C57F1BB}" type="pres">
      <dgm:prSet presAssocID="{9DAD6131-8E61-44D6-83D6-CD4F3F149E35}" presName="horz1" presStyleCnt="0"/>
      <dgm:spPr/>
    </dgm:pt>
    <dgm:pt modelId="{9BD73AFA-65E4-4C52-BD28-EB11D31969C0}" type="pres">
      <dgm:prSet presAssocID="{9DAD6131-8E61-44D6-83D6-CD4F3F149E35}" presName="tx1" presStyleLbl="revTx" presStyleIdx="2" presStyleCnt="7"/>
      <dgm:spPr/>
    </dgm:pt>
    <dgm:pt modelId="{0D5A072D-745D-49A1-9A1C-AC17FD893271}" type="pres">
      <dgm:prSet presAssocID="{9DAD6131-8E61-44D6-83D6-CD4F3F149E35}" presName="vert1" presStyleCnt="0"/>
      <dgm:spPr/>
    </dgm:pt>
    <dgm:pt modelId="{CA3F42E2-C9A4-4271-BCFB-DAC057054850}" type="pres">
      <dgm:prSet presAssocID="{B889A00D-127C-416F-B6C4-AB2E9E92CD99}" presName="thickLine" presStyleLbl="alignNode1" presStyleIdx="3" presStyleCnt="7"/>
      <dgm:spPr/>
    </dgm:pt>
    <dgm:pt modelId="{DEA9800A-507D-4AB0-9B18-415233E82784}" type="pres">
      <dgm:prSet presAssocID="{B889A00D-127C-416F-B6C4-AB2E9E92CD99}" presName="horz1" presStyleCnt="0"/>
      <dgm:spPr/>
    </dgm:pt>
    <dgm:pt modelId="{1A652AE6-FF13-4D9B-842D-47EDE79A9BAC}" type="pres">
      <dgm:prSet presAssocID="{B889A00D-127C-416F-B6C4-AB2E9E92CD99}" presName="tx1" presStyleLbl="revTx" presStyleIdx="3" presStyleCnt="7"/>
      <dgm:spPr/>
    </dgm:pt>
    <dgm:pt modelId="{C43007D1-886D-469A-A184-C6EC436315FF}" type="pres">
      <dgm:prSet presAssocID="{B889A00D-127C-416F-B6C4-AB2E9E92CD99}" presName="vert1" presStyleCnt="0"/>
      <dgm:spPr/>
    </dgm:pt>
    <dgm:pt modelId="{8C8227FC-B876-4C4D-A627-F16A76EC734E}" type="pres">
      <dgm:prSet presAssocID="{D5A9AA2A-9D44-47BF-B63E-5D94420BE70A}" presName="thickLine" presStyleLbl="alignNode1" presStyleIdx="4" presStyleCnt="7"/>
      <dgm:spPr/>
    </dgm:pt>
    <dgm:pt modelId="{57348CD1-2ED5-4E9F-815E-AE68FDD8671C}" type="pres">
      <dgm:prSet presAssocID="{D5A9AA2A-9D44-47BF-B63E-5D94420BE70A}" presName="horz1" presStyleCnt="0"/>
      <dgm:spPr/>
    </dgm:pt>
    <dgm:pt modelId="{C9CD3B2F-9319-4A49-BE59-4E8997BC64F3}" type="pres">
      <dgm:prSet presAssocID="{D5A9AA2A-9D44-47BF-B63E-5D94420BE70A}" presName="tx1" presStyleLbl="revTx" presStyleIdx="4" presStyleCnt="7"/>
      <dgm:spPr/>
    </dgm:pt>
    <dgm:pt modelId="{DF264242-C067-4D9B-8C81-C440BA838451}" type="pres">
      <dgm:prSet presAssocID="{D5A9AA2A-9D44-47BF-B63E-5D94420BE70A}" presName="vert1" presStyleCnt="0"/>
      <dgm:spPr/>
    </dgm:pt>
    <dgm:pt modelId="{E2429FAC-6E59-400C-8FB2-301252342712}" type="pres">
      <dgm:prSet presAssocID="{7E24ADF8-6EA8-4571-9350-EDB42F070086}" presName="thickLine" presStyleLbl="alignNode1" presStyleIdx="5" presStyleCnt="7"/>
      <dgm:spPr/>
    </dgm:pt>
    <dgm:pt modelId="{C709286B-99B1-4EAB-998C-4F2394271CC2}" type="pres">
      <dgm:prSet presAssocID="{7E24ADF8-6EA8-4571-9350-EDB42F070086}" presName="horz1" presStyleCnt="0"/>
      <dgm:spPr/>
    </dgm:pt>
    <dgm:pt modelId="{CE4D78E8-FEFC-4256-9E1E-4C65A29114C0}" type="pres">
      <dgm:prSet presAssocID="{7E24ADF8-6EA8-4571-9350-EDB42F070086}" presName="tx1" presStyleLbl="revTx" presStyleIdx="5" presStyleCnt="7"/>
      <dgm:spPr/>
    </dgm:pt>
    <dgm:pt modelId="{F0E79B7D-4D98-4C7D-99A1-C643CAD5F897}" type="pres">
      <dgm:prSet presAssocID="{7E24ADF8-6EA8-4571-9350-EDB42F070086}" presName="vert1" presStyleCnt="0"/>
      <dgm:spPr/>
    </dgm:pt>
    <dgm:pt modelId="{C67E4FBF-A8EB-45D9-B66C-C023152FE774}" type="pres">
      <dgm:prSet presAssocID="{6A1848EF-8EF8-4715-9EFA-61706C21026B}" presName="thickLine" presStyleLbl="alignNode1" presStyleIdx="6" presStyleCnt="7"/>
      <dgm:spPr/>
    </dgm:pt>
    <dgm:pt modelId="{BBBFDBC5-DE2F-4500-AA7A-83B873535F95}" type="pres">
      <dgm:prSet presAssocID="{6A1848EF-8EF8-4715-9EFA-61706C21026B}" presName="horz1" presStyleCnt="0"/>
      <dgm:spPr/>
    </dgm:pt>
    <dgm:pt modelId="{C8B87FD3-B056-4E94-BC72-1DF4FD4AEE9B}" type="pres">
      <dgm:prSet presAssocID="{6A1848EF-8EF8-4715-9EFA-61706C21026B}" presName="tx1" presStyleLbl="revTx" presStyleIdx="6" presStyleCnt="7"/>
      <dgm:spPr/>
    </dgm:pt>
    <dgm:pt modelId="{E05CE8D8-1FF7-4472-911F-E81792CBD9A2}" type="pres">
      <dgm:prSet presAssocID="{6A1848EF-8EF8-4715-9EFA-61706C21026B}" presName="vert1" presStyleCnt="0"/>
      <dgm:spPr/>
    </dgm:pt>
  </dgm:ptLst>
  <dgm:cxnLst>
    <dgm:cxn modelId="{CC12450E-D4F5-41A7-A1DD-618E3CE8A64C}" type="presOf" srcId="{D5A9AA2A-9D44-47BF-B63E-5D94420BE70A}" destId="{C9CD3B2F-9319-4A49-BE59-4E8997BC64F3}" srcOrd="0" destOrd="0" presId="urn:microsoft.com/office/officeart/2008/layout/LinedList"/>
    <dgm:cxn modelId="{101FD829-9D81-4F8A-8F0E-CEDC1583DF02}" type="presOf" srcId="{9DAD6131-8E61-44D6-83D6-CD4F3F149E35}" destId="{9BD73AFA-65E4-4C52-BD28-EB11D31969C0}" srcOrd="0" destOrd="0" presId="urn:microsoft.com/office/officeart/2008/layout/LinedList"/>
    <dgm:cxn modelId="{CFBA4E36-08A2-4479-9670-3FD4EAEC7519}" type="presOf" srcId="{3E0F67C4-5553-49CD-B1CD-3F81A73EF204}" destId="{F37F2DC7-8045-4C91-9DF8-BC4AFC381FF9}" srcOrd="0" destOrd="0" presId="urn:microsoft.com/office/officeart/2008/layout/LinedList"/>
    <dgm:cxn modelId="{33D5863A-F519-472B-8102-3A1FB8948F4D}" srcId="{3E0F67C4-5553-49CD-B1CD-3F81A73EF204}" destId="{D5A9AA2A-9D44-47BF-B63E-5D94420BE70A}" srcOrd="4" destOrd="0" parTransId="{FFF358AF-30DE-444F-8B66-948940A814CD}" sibTransId="{D11DAA66-B023-4F24-9626-5F347A3878C5}"/>
    <dgm:cxn modelId="{1BE4CC3E-28C5-4323-B6CC-75D39612B350}" srcId="{3E0F67C4-5553-49CD-B1CD-3F81A73EF204}" destId="{93CBA465-B43F-43BE-AD5C-7D2E8F0EE354}" srcOrd="0" destOrd="0" parTransId="{6E283085-AFFF-49AF-BD8F-047510471A18}" sibTransId="{81F4667D-E4AC-4FDD-901D-2853804DA39E}"/>
    <dgm:cxn modelId="{8F2F3D6B-5772-4F2A-AD15-189F08831EED}" type="presOf" srcId="{81B775B0-CD4C-47A4-B980-A2E238C4DA1B}" destId="{BAB25FD1-6DD4-441E-BAE3-489EDA9F1E82}" srcOrd="0" destOrd="0" presId="urn:microsoft.com/office/officeart/2008/layout/LinedList"/>
    <dgm:cxn modelId="{2C3C2C5A-33CD-43D2-9B0D-639FA960EB86}" type="presOf" srcId="{6A1848EF-8EF8-4715-9EFA-61706C21026B}" destId="{C8B87FD3-B056-4E94-BC72-1DF4FD4AEE9B}" srcOrd="0" destOrd="0" presId="urn:microsoft.com/office/officeart/2008/layout/LinedList"/>
    <dgm:cxn modelId="{9D700E7E-BDC1-462B-A947-70C0CD3A0661}" type="presOf" srcId="{B889A00D-127C-416F-B6C4-AB2E9E92CD99}" destId="{1A652AE6-FF13-4D9B-842D-47EDE79A9BAC}" srcOrd="0" destOrd="0" presId="urn:microsoft.com/office/officeart/2008/layout/LinedList"/>
    <dgm:cxn modelId="{5D78B6A1-A603-4219-849B-97313E222CE9}" type="presOf" srcId="{7E24ADF8-6EA8-4571-9350-EDB42F070086}" destId="{CE4D78E8-FEFC-4256-9E1E-4C65A29114C0}" srcOrd="0" destOrd="0" presId="urn:microsoft.com/office/officeart/2008/layout/LinedList"/>
    <dgm:cxn modelId="{7A17F6AA-CD96-444D-B301-219A302B3871}" srcId="{3E0F67C4-5553-49CD-B1CD-3F81A73EF204}" destId="{B889A00D-127C-416F-B6C4-AB2E9E92CD99}" srcOrd="3" destOrd="0" parTransId="{7F7683D6-6002-4F76-BF96-A34FFF5FD2E0}" sibTransId="{35205689-A3D2-4038-BAFB-5E1D53786B1F}"/>
    <dgm:cxn modelId="{C7F7D3B3-FD37-4043-9316-342047784EBD}" srcId="{3E0F67C4-5553-49CD-B1CD-3F81A73EF204}" destId="{6A1848EF-8EF8-4715-9EFA-61706C21026B}" srcOrd="6" destOrd="0" parTransId="{A95507DC-344C-4ACA-8D48-3153102B7647}" sibTransId="{0A2BDBD7-827B-490E-9C59-D0900B710F43}"/>
    <dgm:cxn modelId="{C1584EBC-3415-4824-94D2-C657834BE5BC}" type="presOf" srcId="{93CBA465-B43F-43BE-AD5C-7D2E8F0EE354}" destId="{A795E42E-0EFC-4E7A-A294-5E5A4F869B39}" srcOrd="0" destOrd="0" presId="urn:microsoft.com/office/officeart/2008/layout/LinedList"/>
    <dgm:cxn modelId="{46EE83C9-ECEB-42A1-BBF9-8A77DCB68A5E}" srcId="{3E0F67C4-5553-49CD-B1CD-3F81A73EF204}" destId="{7E24ADF8-6EA8-4571-9350-EDB42F070086}" srcOrd="5" destOrd="0" parTransId="{0EB5EC2D-463E-48C1-B974-06B10699AEE7}" sibTransId="{F108E500-DA61-4CC3-A4C4-45BEF2ED215F}"/>
    <dgm:cxn modelId="{B6CC90E1-0679-465D-992D-2FEFBB877D6A}" srcId="{3E0F67C4-5553-49CD-B1CD-3F81A73EF204}" destId="{9DAD6131-8E61-44D6-83D6-CD4F3F149E35}" srcOrd="2" destOrd="0" parTransId="{564B2BA1-D081-47FE-886E-6A25881BC9A0}" sibTransId="{D78D45E2-027F-4495-A460-AD5C80E15246}"/>
    <dgm:cxn modelId="{39F144F3-A15B-44F1-AC0C-30B4D104AE83}" srcId="{3E0F67C4-5553-49CD-B1CD-3F81A73EF204}" destId="{81B775B0-CD4C-47A4-B980-A2E238C4DA1B}" srcOrd="1" destOrd="0" parTransId="{3977E167-01B7-40FF-BFA3-D46B1F888AA1}" sibTransId="{AF53BB84-48E8-4BC2-9BF5-7AD7004E9183}"/>
    <dgm:cxn modelId="{6009182C-FFD3-4F10-9A11-918FADCA018B}" type="presParOf" srcId="{F37F2DC7-8045-4C91-9DF8-BC4AFC381FF9}" destId="{68604813-6989-4067-9B33-C5BD3CC3E5D8}" srcOrd="0" destOrd="0" presId="urn:microsoft.com/office/officeart/2008/layout/LinedList"/>
    <dgm:cxn modelId="{A75E119E-D97D-44C9-9EB2-0867A046F78C}" type="presParOf" srcId="{F37F2DC7-8045-4C91-9DF8-BC4AFC381FF9}" destId="{F3862415-4B75-43B2-B890-EE11AD8CA9B6}" srcOrd="1" destOrd="0" presId="urn:microsoft.com/office/officeart/2008/layout/LinedList"/>
    <dgm:cxn modelId="{18291F0C-C177-4EA9-B5F0-9BF2011B4009}" type="presParOf" srcId="{F3862415-4B75-43B2-B890-EE11AD8CA9B6}" destId="{A795E42E-0EFC-4E7A-A294-5E5A4F869B39}" srcOrd="0" destOrd="0" presId="urn:microsoft.com/office/officeart/2008/layout/LinedList"/>
    <dgm:cxn modelId="{506C2E5F-136A-4D2C-B160-8E01274B8CF0}" type="presParOf" srcId="{F3862415-4B75-43B2-B890-EE11AD8CA9B6}" destId="{94806D70-E4D3-457E-9836-EA300FD01AC5}" srcOrd="1" destOrd="0" presId="urn:microsoft.com/office/officeart/2008/layout/LinedList"/>
    <dgm:cxn modelId="{8364AF44-053C-4B99-A0E9-DA2B447A1A24}" type="presParOf" srcId="{F37F2DC7-8045-4C91-9DF8-BC4AFC381FF9}" destId="{9A7EF354-9CAF-447D-9627-745959B84B68}" srcOrd="2" destOrd="0" presId="urn:microsoft.com/office/officeart/2008/layout/LinedList"/>
    <dgm:cxn modelId="{6EFC38E2-C479-489A-90EF-385E29DE563F}" type="presParOf" srcId="{F37F2DC7-8045-4C91-9DF8-BC4AFC381FF9}" destId="{9967C312-3C81-478A-9428-345FF889C864}" srcOrd="3" destOrd="0" presId="urn:microsoft.com/office/officeart/2008/layout/LinedList"/>
    <dgm:cxn modelId="{3893794F-3B7A-45D5-964A-A8D537CD313B}" type="presParOf" srcId="{9967C312-3C81-478A-9428-345FF889C864}" destId="{BAB25FD1-6DD4-441E-BAE3-489EDA9F1E82}" srcOrd="0" destOrd="0" presId="urn:microsoft.com/office/officeart/2008/layout/LinedList"/>
    <dgm:cxn modelId="{1ED9F218-4624-43E8-9E12-430960EA2240}" type="presParOf" srcId="{9967C312-3C81-478A-9428-345FF889C864}" destId="{65D6F79A-AA10-4331-9E92-D849D63F6AE2}" srcOrd="1" destOrd="0" presId="urn:microsoft.com/office/officeart/2008/layout/LinedList"/>
    <dgm:cxn modelId="{D5CBD263-C761-4EDE-B54D-487C97001956}" type="presParOf" srcId="{F37F2DC7-8045-4C91-9DF8-BC4AFC381FF9}" destId="{FBD8465A-CFCF-4C8B-AD79-3CD609FE8411}" srcOrd="4" destOrd="0" presId="urn:microsoft.com/office/officeart/2008/layout/LinedList"/>
    <dgm:cxn modelId="{E944076A-7086-40C2-9CCF-E488F8B939C3}" type="presParOf" srcId="{F37F2DC7-8045-4C91-9DF8-BC4AFC381FF9}" destId="{455AF7EE-690E-4D6E-8886-85774C57F1BB}" srcOrd="5" destOrd="0" presId="urn:microsoft.com/office/officeart/2008/layout/LinedList"/>
    <dgm:cxn modelId="{3B0DAF86-5790-433D-9199-9D4D8B6E2CE4}" type="presParOf" srcId="{455AF7EE-690E-4D6E-8886-85774C57F1BB}" destId="{9BD73AFA-65E4-4C52-BD28-EB11D31969C0}" srcOrd="0" destOrd="0" presId="urn:microsoft.com/office/officeart/2008/layout/LinedList"/>
    <dgm:cxn modelId="{4685CE72-C709-4CAE-B17F-90A8C1646D58}" type="presParOf" srcId="{455AF7EE-690E-4D6E-8886-85774C57F1BB}" destId="{0D5A072D-745D-49A1-9A1C-AC17FD893271}" srcOrd="1" destOrd="0" presId="urn:microsoft.com/office/officeart/2008/layout/LinedList"/>
    <dgm:cxn modelId="{7773813E-CFD6-4811-BC2D-08D671C54038}" type="presParOf" srcId="{F37F2DC7-8045-4C91-9DF8-BC4AFC381FF9}" destId="{CA3F42E2-C9A4-4271-BCFB-DAC057054850}" srcOrd="6" destOrd="0" presId="urn:microsoft.com/office/officeart/2008/layout/LinedList"/>
    <dgm:cxn modelId="{0DFE9864-0933-4464-B835-AFBC8E4482B8}" type="presParOf" srcId="{F37F2DC7-8045-4C91-9DF8-BC4AFC381FF9}" destId="{DEA9800A-507D-4AB0-9B18-415233E82784}" srcOrd="7" destOrd="0" presId="urn:microsoft.com/office/officeart/2008/layout/LinedList"/>
    <dgm:cxn modelId="{8CC60CF4-4604-44D9-9003-5EA13285E347}" type="presParOf" srcId="{DEA9800A-507D-4AB0-9B18-415233E82784}" destId="{1A652AE6-FF13-4D9B-842D-47EDE79A9BAC}" srcOrd="0" destOrd="0" presId="urn:microsoft.com/office/officeart/2008/layout/LinedList"/>
    <dgm:cxn modelId="{C16C7725-0246-418B-BFD2-A60F31C3E66C}" type="presParOf" srcId="{DEA9800A-507D-4AB0-9B18-415233E82784}" destId="{C43007D1-886D-469A-A184-C6EC436315FF}" srcOrd="1" destOrd="0" presId="urn:microsoft.com/office/officeart/2008/layout/LinedList"/>
    <dgm:cxn modelId="{003BACA9-EAF9-4038-B1A2-A7D497B5C13C}" type="presParOf" srcId="{F37F2DC7-8045-4C91-9DF8-BC4AFC381FF9}" destId="{8C8227FC-B876-4C4D-A627-F16A76EC734E}" srcOrd="8" destOrd="0" presId="urn:microsoft.com/office/officeart/2008/layout/LinedList"/>
    <dgm:cxn modelId="{24D9E03D-0AAA-40EA-BBF1-AE0B8492F29B}" type="presParOf" srcId="{F37F2DC7-8045-4C91-9DF8-BC4AFC381FF9}" destId="{57348CD1-2ED5-4E9F-815E-AE68FDD8671C}" srcOrd="9" destOrd="0" presId="urn:microsoft.com/office/officeart/2008/layout/LinedList"/>
    <dgm:cxn modelId="{D1243F37-822B-407D-9F8C-8916148E6547}" type="presParOf" srcId="{57348CD1-2ED5-4E9F-815E-AE68FDD8671C}" destId="{C9CD3B2F-9319-4A49-BE59-4E8997BC64F3}" srcOrd="0" destOrd="0" presId="urn:microsoft.com/office/officeart/2008/layout/LinedList"/>
    <dgm:cxn modelId="{FCD496F5-882E-45D6-92B4-CEEFA000A022}" type="presParOf" srcId="{57348CD1-2ED5-4E9F-815E-AE68FDD8671C}" destId="{DF264242-C067-4D9B-8C81-C440BA838451}" srcOrd="1" destOrd="0" presId="urn:microsoft.com/office/officeart/2008/layout/LinedList"/>
    <dgm:cxn modelId="{990F153F-C2AF-4F6C-80D2-287FF575B37C}" type="presParOf" srcId="{F37F2DC7-8045-4C91-9DF8-BC4AFC381FF9}" destId="{E2429FAC-6E59-400C-8FB2-301252342712}" srcOrd="10" destOrd="0" presId="urn:microsoft.com/office/officeart/2008/layout/LinedList"/>
    <dgm:cxn modelId="{288A50E6-C52F-4125-BFC4-11E52E195187}" type="presParOf" srcId="{F37F2DC7-8045-4C91-9DF8-BC4AFC381FF9}" destId="{C709286B-99B1-4EAB-998C-4F2394271CC2}" srcOrd="11" destOrd="0" presId="urn:microsoft.com/office/officeart/2008/layout/LinedList"/>
    <dgm:cxn modelId="{0BD14E6E-47CA-48B8-A8AE-E94B6F4EBDA8}" type="presParOf" srcId="{C709286B-99B1-4EAB-998C-4F2394271CC2}" destId="{CE4D78E8-FEFC-4256-9E1E-4C65A29114C0}" srcOrd="0" destOrd="0" presId="urn:microsoft.com/office/officeart/2008/layout/LinedList"/>
    <dgm:cxn modelId="{AC6F7978-F585-4D2C-BA81-D16B2B6513A8}" type="presParOf" srcId="{C709286B-99B1-4EAB-998C-4F2394271CC2}" destId="{F0E79B7D-4D98-4C7D-99A1-C643CAD5F897}" srcOrd="1" destOrd="0" presId="urn:microsoft.com/office/officeart/2008/layout/LinedList"/>
    <dgm:cxn modelId="{56B33C7A-F909-47D3-A18C-C0408497643B}" type="presParOf" srcId="{F37F2DC7-8045-4C91-9DF8-BC4AFC381FF9}" destId="{C67E4FBF-A8EB-45D9-B66C-C023152FE774}" srcOrd="12" destOrd="0" presId="urn:microsoft.com/office/officeart/2008/layout/LinedList"/>
    <dgm:cxn modelId="{A3D97BC1-A9D9-4738-9676-150F8E28803F}" type="presParOf" srcId="{F37F2DC7-8045-4C91-9DF8-BC4AFC381FF9}" destId="{BBBFDBC5-DE2F-4500-AA7A-83B873535F95}" srcOrd="13" destOrd="0" presId="urn:microsoft.com/office/officeart/2008/layout/LinedList"/>
    <dgm:cxn modelId="{B4AE00BB-70F0-4503-BAE8-532C97B27C01}" type="presParOf" srcId="{BBBFDBC5-DE2F-4500-AA7A-83B873535F95}" destId="{C8B87FD3-B056-4E94-BC72-1DF4FD4AEE9B}" srcOrd="0" destOrd="0" presId="urn:microsoft.com/office/officeart/2008/layout/LinedList"/>
    <dgm:cxn modelId="{56F5AD00-4A1E-4F3E-955E-AFFF642F1299}" type="presParOf" srcId="{BBBFDBC5-DE2F-4500-AA7A-83B873535F95}" destId="{E05CE8D8-1FF7-4472-911F-E81792CBD9A2}"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77AEE-FCDD-43C7-AA65-504D0C7A4D9E}">
      <dsp:nvSpPr>
        <dsp:cNvPr id="0" name=""/>
        <dsp:cNvSpPr/>
      </dsp:nvSpPr>
      <dsp:spPr>
        <a:xfrm>
          <a:off x="0" y="382"/>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E32FB-D55E-4E1E-AD4B-A129FDE3BAA7}">
      <dsp:nvSpPr>
        <dsp:cNvPr id="0" name=""/>
        <dsp:cNvSpPr/>
      </dsp:nvSpPr>
      <dsp:spPr>
        <a:xfrm>
          <a:off x="0" y="382"/>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a:solidFill>
                <a:schemeClr val="tx1"/>
              </a:solidFill>
            </a:rPr>
            <a:t>Explications de notions complexes</a:t>
          </a:r>
          <a:endParaRPr lang="en-US" sz="1600" kern="1200">
            <a:solidFill>
              <a:schemeClr val="tx1"/>
            </a:solidFill>
          </a:endParaRPr>
        </a:p>
      </dsp:txBody>
      <dsp:txXfrm>
        <a:off x="0" y="382"/>
        <a:ext cx="4320000" cy="447378"/>
      </dsp:txXfrm>
    </dsp:sp>
    <dsp:sp modelId="{D69A114F-1C2E-44E6-85B9-A655079B5B5E}">
      <dsp:nvSpPr>
        <dsp:cNvPr id="0" name=""/>
        <dsp:cNvSpPr/>
      </dsp:nvSpPr>
      <dsp:spPr>
        <a:xfrm>
          <a:off x="0" y="447761"/>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6DA534-662F-4F9D-AA5A-16C567705EDD}">
      <dsp:nvSpPr>
        <dsp:cNvPr id="0" name=""/>
        <dsp:cNvSpPr/>
      </dsp:nvSpPr>
      <dsp:spPr>
        <a:xfrm>
          <a:off x="0" y="447761"/>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Recherche </a:t>
          </a:r>
          <a:r>
            <a:rPr lang="en-US" sz="1600" kern="1200" err="1">
              <a:solidFill>
                <a:schemeClr val="tx1"/>
              </a:solidFill>
            </a:rPr>
            <a:t>d’idées</a:t>
          </a:r>
          <a:r>
            <a:rPr lang="en-US" sz="1600" kern="1200">
              <a:solidFill>
                <a:schemeClr val="tx1"/>
              </a:solidFill>
            </a:rPr>
            <a:t>, de </a:t>
          </a:r>
          <a:r>
            <a:rPr lang="en-US" sz="1600" kern="1200" err="1">
              <a:solidFill>
                <a:schemeClr val="tx1"/>
              </a:solidFill>
            </a:rPr>
            <a:t>modèles</a:t>
          </a:r>
          <a:r>
            <a:rPr lang="en-US" sz="1600" kern="1200">
              <a:solidFill>
                <a:schemeClr val="tx1"/>
              </a:solidFill>
            </a:rPr>
            <a:t>, </a:t>
          </a:r>
          <a:r>
            <a:rPr lang="en-US" sz="1600" kern="1200" err="1">
              <a:solidFill>
                <a:schemeClr val="tx1"/>
              </a:solidFill>
            </a:rPr>
            <a:t>d’exemples</a:t>
          </a:r>
          <a:endParaRPr lang="en-US" sz="1600" kern="1200">
            <a:solidFill>
              <a:schemeClr val="tx1"/>
            </a:solidFill>
          </a:endParaRPr>
        </a:p>
      </dsp:txBody>
      <dsp:txXfrm>
        <a:off x="0" y="447761"/>
        <a:ext cx="4320000" cy="447378"/>
      </dsp:txXfrm>
    </dsp:sp>
    <dsp:sp modelId="{18881076-59B8-45A9-A4BE-325445FCAC7F}">
      <dsp:nvSpPr>
        <dsp:cNvPr id="0" name=""/>
        <dsp:cNvSpPr/>
      </dsp:nvSpPr>
      <dsp:spPr>
        <a:xfrm>
          <a:off x="0" y="895139"/>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A51F2-E3A4-48A2-B843-0966ECB232C0}">
      <dsp:nvSpPr>
        <dsp:cNvPr id="0" name=""/>
        <dsp:cNvSpPr/>
      </dsp:nvSpPr>
      <dsp:spPr>
        <a:xfrm>
          <a:off x="0" y="895139"/>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Amélioration de productions (rétroaction)</a:t>
          </a:r>
        </a:p>
      </dsp:txBody>
      <dsp:txXfrm>
        <a:off x="0" y="895139"/>
        <a:ext cx="4320000" cy="447378"/>
      </dsp:txXfrm>
    </dsp:sp>
    <dsp:sp modelId="{42B76086-20FA-4C3F-9544-C032C1B1FB96}">
      <dsp:nvSpPr>
        <dsp:cNvPr id="0" name=""/>
        <dsp:cNvSpPr/>
      </dsp:nvSpPr>
      <dsp:spPr>
        <a:xfrm>
          <a:off x="0" y="1342518"/>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16867-DD51-4EFC-A269-E1CC125651A7}">
      <dsp:nvSpPr>
        <dsp:cNvPr id="0" name=""/>
        <dsp:cNvSpPr/>
      </dsp:nvSpPr>
      <dsp:spPr>
        <a:xfrm>
          <a:off x="0" y="1342518"/>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Correction </a:t>
          </a:r>
          <a:r>
            <a:rPr lang="en-US" sz="1600" kern="1200" err="1">
              <a:solidFill>
                <a:schemeClr val="tx1"/>
              </a:solidFill>
            </a:rPr>
            <a:t>linguistique</a:t>
          </a:r>
          <a:endParaRPr lang="en-US" sz="1600" kern="1200">
            <a:solidFill>
              <a:schemeClr val="tx1"/>
            </a:solidFill>
          </a:endParaRPr>
        </a:p>
      </dsp:txBody>
      <dsp:txXfrm>
        <a:off x="0" y="1342518"/>
        <a:ext cx="4320000" cy="447378"/>
      </dsp:txXfrm>
    </dsp:sp>
    <dsp:sp modelId="{E5EB0D11-18E8-4C0D-954C-B1E0C56B1BF5}">
      <dsp:nvSpPr>
        <dsp:cNvPr id="0" name=""/>
        <dsp:cNvSpPr/>
      </dsp:nvSpPr>
      <dsp:spPr>
        <a:xfrm>
          <a:off x="0" y="1789897"/>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18410-6254-4FC7-BC24-398A204C0AE1}">
      <dsp:nvSpPr>
        <dsp:cNvPr id="0" name=""/>
        <dsp:cNvSpPr/>
      </dsp:nvSpPr>
      <dsp:spPr>
        <a:xfrm>
          <a:off x="0" y="1789897"/>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Production de matériel </a:t>
          </a:r>
          <a:r>
            <a:rPr lang="en-US" sz="1600" kern="1200" err="1">
              <a:solidFill>
                <a:schemeClr val="tx1"/>
              </a:solidFill>
            </a:rPr>
            <a:t>d’étude</a:t>
          </a:r>
          <a:endParaRPr lang="en-US" sz="1600" kern="1200">
            <a:solidFill>
              <a:schemeClr val="tx1"/>
            </a:solidFill>
          </a:endParaRPr>
        </a:p>
      </dsp:txBody>
      <dsp:txXfrm>
        <a:off x="0" y="1789897"/>
        <a:ext cx="4320000" cy="447378"/>
      </dsp:txXfrm>
    </dsp:sp>
    <dsp:sp modelId="{E2429FAC-6E59-400C-8FB2-301252342712}">
      <dsp:nvSpPr>
        <dsp:cNvPr id="0" name=""/>
        <dsp:cNvSpPr/>
      </dsp:nvSpPr>
      <dsp:spPr>
        <a:xfrm>
          <a:off x="0" y="2237276"/>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D78E8-FEFC-4256-9E1E-4C65A29114C0}">
      <dsp:nvSpPr>
        <dsp:cNvPr id="0" name=""/>
        <dsp:cNvSpPr/>
      </dsp:nvSpPr>
      <dsp:spPr>
        <a:xfrm>
          <a:off x="0" y="2237276"/>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a:solidFill>
                <a:schemeClr val="tx1"/>
              </a:solidFill>
            </a:rPr>
            <a:t>Présentations</a:t>
          </a:r>
          <a:endParaRPr lang="en-US" sz="1600" kern="1200">
            <a:solidFill>
              <a:schemeClr val="tx1"/>
            </a:solidFill>
          </a:endParaRPr>
        </a:p>
      </dsp:txBody>
      <dsp:txXfrm>
        <a:off x="0" y="2237276"/>
        <a:ext cx="4320000" cy="447378"/>
      </dsp:txXfrm>
    </dsp:sp>
    <dsp:sp modelId="{260E6EE6-2FCD-4F3F-8DD2-44230F5D22CC}">
      <dsp:nvSpPr>
        <dsp:cNvPr id="0" name=""/>
        <dsp:cNvSpPr/>
      </dsp:nvSpPr>
      <dsp:spPr>
        <a:xfrm>
          <a:off x="0" y="2684654"/>
          <a:ext cx="4320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5A56D-73E6-4634-84D3-3E2BD8FF6874}">
      <dsp:nvSpPr>
        <dsp:cNvPr id="0" name=""/>
        <dsp:cNvSpPr/>
      </dsp:nvSpPr>
      <dsp:spPr>
        <a:xfrm>
          <a:off x="0" y="2684654"/>
          <a:ext cx="4320000"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Assistant </a:t>
          </a:r>
          <a:r>
            <a:rPr lang="en-US" sz="1600" kern="1200" dirty="0" err="1">
              <a:solidFill>
                <a:schemeClr val="tx1"/>
              </a:solidFill>
            </a:rPr>
            <a:t>en</a:t>
          </a:r>
          <a:r>
            <a:rPr lang="en-US" sz="1600" kern="1200" dirty="0">
              <a:solidFill>
                <a:schemeClr val="tx1"/>
              </a:solidFill>
            </a:rPr>
            <a:t> </a:t>
          </a:r>
          <a:r>
            <a:rPr lang="en-US" sz="1600" kern="1200" dirty="0" err="1">
              <a:solidFill>
                <a:schemeClr val="tx1"/>
              </a:solidFill>
            </a:rPr>
            <a:t>soutien</a:t>
          </a:r>
          <a:r>
            <a:rPr lang="en-US" sz="1600" kern="1200" dirty="0">
              <a:solidFill>
                <a:schemeClr val="tx1"/>
              </a:solidFill>
            </a:rPr>
            <a:t> à </a:t>
          </a:r>
          <a:r>
            <a:rPr lang="en-US" sz="1600" kern="1200" dirty="0" err="1">
              <a:solidFill>
                <a:schemeClr val="tx1"/>
              </a:solidFill>
            </a:rPr>
            <a:t>l’apprentissage</a:t>
          </a:r>
          <a:endParaRPr lang="en-US" sz="1600" kern="1200" dirty="0">
            <a:solidFill>
              <a:schemeClr val="tx1"/>
            </a:solidFill>
          </a:endParaRPr>
        </a:p>
      </dsp:txBody>
      <dsp:txXfrm>
        <a:off x="0" y="2684654"/>
        <a:ext cx="4320000" cy="447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04813-6989-4067-9B33-C5BD3CC3E5D8}">
      <dsp:nvSpPr>
        <dsp:cNvPr id="0" name=""/>
        <dsp:cNvSpPr/>
      </dsp:nvSpPr>
      <dsp:spPr>
        <a:xfrm>
          <a:off x="0" y="382"/>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95E42E-0EFC-4E7A-A294-5E5A4F869B39}">
      <dsp:nvSpPr>
        <dsp:cNvPr id="0" name=""/>
        <dsp:cNvSpPr/>
      </dsp:nvSpPr>
      <dsp:spPr>
        <a:xfrm>
          <a:off x="0" y="382"/>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a:solidFill>
                <a:schemeClr val="tx1"/>
              </a:solidFill>
            </a:rPr>
            <a:t>Idées d’activités stimulantes</a:t>
          </a:r>
          <a:endParaRPr lang="en-US" sz="1600" kern="1200">
            <a:solidFill>
              <a:schemeClr val="tx1"/>
            </a:solidFill>
          </a:endParaRPr>
        </a:p>
      </dsp:txBody>
      <dsp:txXfrm>
        <a:off x="0" y="382"/>
        <a:ext cx="5066749" cy="447378"/>
      </dsp:txXfrm>
    </dsp:sp>
    <dsp:sp modelId="{9A7EF354-9CAF-447D-9627-745959B84B68}">
      <dsp:nvSpPr>
        <dsp:cNvPr id="0" name=""/>
        <dsp:cNvSpPr/>
      </dsp:nvSpPr>
      <dsp:spPr>
        <a:xfrm>
          <a:off x="0" y="447761"/>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B25FD1-6DD4-441E-BAE3-489EDA9F1E82}">
      <dsp:nvSpPr>
        <dsp:cNvPr id="0" name=""/>
        <dsp:cNvSpPr/>
      </dsp:nvSpPr>
      <dsp:spPr>
        <a:xfrm>
          <a:off x="0" y="447761"/>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a:solidFill>
                <a:schemeClr val="tx1"/>
              </a:solidFill>
            </a:rPr>
            <a:t>Scénarios d’apprentissage</a:t>
          </a:r>
          <a:endParaRPr lang="en-US" sz="1600" kern="1200">
            <a:solidFill>
              <a:schemeClr val="tx1"/>
            </a:solidFill>
          </a:endParaRPr>
        </a:p>
      </dsp:txBody>
      <dsp:txXfrm>
        <a:off x="0" y="447761"/>
        <a:ext cx="5066749" cy="447378"/>
      </dsp:txXfrm>
    </dsp:sp>
    <dsp:sp modelId="{FBD8465A-CFCF-4C8B-AD79-3CD609FE8411}">
      <dsp:nvSpPr>
        <dsp:cNvPr id="0" name=""/>
        <dsp:cNvSpPr/>
      </dsp:nvSpPr>
      <dsp:spPr>
        <a:xfrm>
          <a:off x="0" y="895139"/>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D73AFA-65E4-4C52-BD28-EB11D31969C0}">
      <dsp:nvSpPr>
        <dsp:cNvPr id="0" name=""/>
        <dsp:cNvSpPr/>
      </dsp:nvSpPr>
      <dsp:spPr>
        <a:xfrm>
          <a:off x="0" y="895139"/>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dirty="0">
              <a:solidFill>
                <a:schemeClr val="tx1"/>
              </a:solidFill>
            </a:rPr>
            <a:t>Critères de correction, grilles d’évaluation</a:t>
          </a:r>
          <a:endParaRPr lang="en-US" sz="1600" kern="1200" dirty="0">
            <a:solidFill>
              <a:schemeClr val="tx1"/>
            </a:solidFill>
          </a:endParaRPr>
        </a:p>
      </dsp:txBody>
      <dsp:txXfrm>
        <a:off x="0" y="895139"/>
        <a:ext cx="5066749" cy="447378"/>
      </dsp:txXfrm>
    </dsp:sp>
    <dsp:sp modelId="{CA3F42E2-C9A4-4271-BCFB-DAC057054850}">
      <dsp:nvSpPr>
        <dsp:cNvPr id="0" name=""/>
        <dsp:cNvSpPr/>
      </dsp:nvSpPr>
      <dsp:spPr>
        <a:xfrm>
          <a:off x="0" y="1342518"/>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52AE6-FF13-4D9B-842D-47EDE79A9BAC}">
      <dsp:nvSpPr>
        <dsp:cNvPr id="0" name=""/>
        <dsp:cNvSpPr/>
      </dsp:nvSpPr>
      <dsp:spPr>
        <a:xfrm>
          <a:off x="0" y="1342518"/>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Formulation de </a:t>
          </a:r>
          <a:r>
            <a:rPr lang="en-US" sz="1600" kern="1200" err="1">
              <a:solidFill>
                <a:schemeClr val="tx1"/>
              </a:solidFill>
            </a:rPr>
            <a:t>rétroaction</a:t>
          </a:r>
          <a:endParaRPr lang="en-US" sz="1600" kern="1200">
            <a:solidFill>
              <a:schemeClr val="tx1"/>
            </a:solidFill>
          </a:endParaRPr>
        </a:p>
      </dsp:txBody>
      <dsp:txXfrm>
        <a:off x="0" y="1342518"/>
        <a:ext cx="5066749" cy="447378"/>
      </dsp:txXfrm>
    </dsp:sp>
    <dsp:sp modelId="{8C8227FC-B876-4C4D-A627-F16A76EC734E}">
      <dsp:nvSpPr>
        <dsp:cNvPr id="0" name=""/>
        <dsp:cNvSpPr/>
      </dsp:nvSpPr>
      <dsp:spPr>
        <a:xfrm>
          <a:off x="0" y="1789897"/>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CD3B2F-9319-4A49-BE59-4E8997BC64F3}">
      <dsp:nvSpPr>
        <dsp:cNvPr id="0" name=""/>
        <dsp:cNvSpPr/>
      </dsp:nvSpPr>
      <dsp:spPr>
        <a:xfrm>
          <a:off x="0" y="1789897"/>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Matériel de formation </a:t>
          </a:r>
          <a:r>
            <a:rPr lang="en-US" sz="1500" kern="1200">
              <a:solidFill>
                <a:schemeClr val="tx1"/>
              </a:solidFill>
            </a:rPr>
            <a:t>(ex. capsule </a:t>
          </a:r>
          <a:r>
            <a:rPr lang="en-US" sz="1500" kern="1200" err="1">
              <a:solidFill>
                <a:schemeClr val="tx1"/>
              </a:solidFill>
            </a:rPr>
            <a:t>vidéo</a:t>
          </a:r>
          <a:r>
            <a:rPr lang="en-US" sz="1500" kern="1200">
              <a:solidFill>
                <a:schemeClr val="tx1"/>
              </a:solidFill>
            </a:rPr>
            <a:t>, mise </a:t>
          </a:r>
          <a:r>
            <a:rPr lang="en-US" sz="1500" kern="1200" err="1">
              <a:solidFill>
                <a:schemeClr val="tx1"/>
              </a:solidFill>
            </a:rPr>
            <a:t>en</a:t>
          </a:r>
          <a:r>
            <a:rPr lang="en-US" sz="1500" kern="1200">
              <a:solidFill>
                <a:schemeClr val="tx1"/>
              </a:solidFill>
            </a:rPr>
            <a:t> situation)</a:t>
          </a:r>
        </a:p>
      </dsp:txBody>
      <dsp:txXfrm>
        <a:off x="0" y="1789897"/>
        <a:ext cx="5066749" cy="447378"/>
      </dsp:txXfrm>
    </dsp:sp>
    <dsp:sp modelId="{E2429FAC-6E59-400C-8FB2-301252342712}">
      <dsp:nvSpPr>
        <dsp:cNvPr id="0" name=""/>
        <dsp:cNvSpPr/>
      </dsp:nvSpPr>
      <dsp:spPr>
        <a:xfrm>
          <a:off x="0" y="2237276"/>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D78E8-FEFC-4256-9E1E-4C65A29114C0}">
      <dsp:nvSpPr>
        <dsp:cNvPr id="0" name=""/>
        <dsp:cNvSpPr/>
      </dsp:nvSpPr>
      <dsp:spPr>
        <a:xfrm>
          <a:off x="0" y="2237276"/>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CA" sz="1600" kern="1200">
              <a:solidFill>
                <a:schemeClr val="tx1"/>
              </a:solidFill>
            </a:rPr>
            <a:t>Présentations</a:t>
          </a:r>
          <a:endParaRPr lang="en-US" sz="1600" kern="1200">
            <a:solidFill>
              <a:schemeClr val="tx1"/>
            </a:solidFill>
          </a:endParaRPr>
        </a:p>
      </dsp:txBody>
      <dsp:txXfrm>
        <a:off x="0" y="2237276"/>
        <a:ext cx="5066749" cy="447378"/>
      </dsp:txXfrm>
    </dsp:sp>
    <dsp:sp modelId="{C67E4FBF-A8EB-45D9-B66C-C023152FE774}">
      <dsp:nvSpPr>
        <dsp:cNvPr id="0" name=""/>
        <dsp:cNvSpPr/>
      </dsp:nvSpPr>
      <dsp:spPr>
        <a:xfrm>
          <a:off x="0" y="2684654"/>
          <a:ext cx="506674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87FD3-B056-4E94-BC72-1DF4FD4AEE9B}">
      <dsp:nvSpPr>
        <dsp:cNvPr id="0" name=""/>
        <dsp:cNvSpPr/>
      </dsp:nvSpPr>
      <dsp:spPr>
        <a:xfrm>
          <a:off x="0" y="2684654"/>
          <a:ext cx="5066749" cy="447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solidFill>
            </a:rPr>
            <a:t>Assistant à qui demander conseil </a:t>
          </a:r>
          <a:r>
            <a:rPr lang="en-US" sz="1600" kern="1200" err="1">
              <a:solidFill>
                <a:schemeClr val="tx1"/>
              </a:solidFill>
            </a:rPr>
            <a:t>en</a:t>
          </a:r>
          <a:r>
            <a:rPr lang="en-US" sz="1600" kern="1200">
              <a:solidFill>
                <a:schemeClr val="tx1"/>
              </a:solidFill>
            </a:rPr>
            <a:t> toute </a:t>
          </a:r>
          <a:r>
            <a:rPr lang="en-US" sz="1600" kern="1200" err="1">
              <a:solidFill>
                <a:schemeClr val="tx1"/>
              </a:solidFill>
            </a:rPr>
            <a:t>circonstance</a:t>
          </a:r>
          <a:endParaRPr lang="en-US" sz="1600" kern="1200">
            <a:solidFill>
              <a:schemeClr val="tx1"/>
            </a:solidFill>
          </a:endParaRPr>
        </a:p>
      </dsp:txBody>
      <dsp:txXfrm>
        <a:off x="0" y="2684654"/>
        <a:ext cx="5066749" cy="4473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813B391-8039-6703-E10A-12C2211573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616487C-4777-D8E6-7A60-7DD76C2748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56192-80FF-C248-843C-6CCFF44AB6D2}" type="datetimeFigureOut">
              <a:rPr lang="fr-FR" smtClean="0"/>
              <a:t>11/06/2025</a:t>
            </a:fld>
            <a:endParaRPr lang="fr-FR"/>
          </a:p>
        </p:txBody>
      </p:sp>
      <p:sp>
        <p:nvSpPr>
          <p:cNvPr id="4" name="Espace réservé du pied de page 3">
            <a:extLst>
              <a:ext uri="{FF2B5EF4-FFF2-40B4-BE49-F238E27FC236}">
                <a16:creationId xmlns:a16="http://schemas.microsoft.com/office/drawing/2014/main" id="{4783E473-077A-B8AA-1D94-CCEE71E369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4439238-18BB-038A-2E89-ABD89687BB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C8A2-C9BA-E843-A9B5-1D1B222D80C2}" type="slidenum">
              <a:rPr lang="fr-FR" smtClean="0"/>
              <a:t>‹N°›</a:t>
            </a:fld>
            <a:endParaRPr lang="fr-FR"/>
          </a:p>
        </p:txBody>
      </p:sp>
    </p:spTree>
    <p:extLst>
      <p:ext uri="{BB962C8B-B14F-4D97-AF65-F5344CB8AC3E}">
        <p14:creationId xmlns:p14="http://schemas.microsoft.com/office/powerpoint/2010/main" val="1836544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1E7398-005F-B64B-AE93-D2DCC0EFEC90}" type="datetimeFigureOut">
              <a:rPr lang="fr-FR" smtClean="0"/>
              <a:t>11/06/2025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C328C-4678-384A-A7BB-559242BBA860}" type="slidenum">
              <a:rPr lang="fr-FR" smtClean="0"/>
              <a:t>‹N°›</a:t>
            </a:fld>
            <a:endParaRPr lang="fr-FR"/>
          </a:p>
        </p:txBody>
      </p:sp>
    </p:spTree>
    <p:extLst>
      <p:ext uri="{BB962C8B-B14F-4D97-AF65-F5344CB8AC3E}">
        <p14:creationId xmlns:p14="http://schemas.microsoft.com/office/powerpoint/2010/main" val="519948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CDC328C-4678-384A-A7BB-559242BBA860}" type="slidenum">
              <a:rPr lang="fr-FR" smtClean="0"/>
              <a:t>1</a:t>
            </a:fld>
            <a:endParaRPr lang="fr-FR"/>
          </a:p>
        </p:txBody>
      </p:sp>
    </p:spTree>
    <p:extLst>
      <p:ext uri="{BB962C8B-B14F-4D97-AF65-F5344CB8AC3E}">
        <p14:creationId xmlns:p14="http://schemas.microsoft.com/office/powerpoint/2010/main" val="375109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64C2656-9F30-4A84-8608-CF4C89C3709D}" type="slidenum">
              <a:rPr lang="fr-CA" smtClean="0"/>
              <a:t>16</a:t>
            </a:fld>
            <a:endParaRPr lang="fr-CA"/>
          </a:p>
        </p:txBody>
      </p:sp>
    </p:spTree>
    <p:extLst>
      <p:ext uri="{BB962C8B-B14F-4D97-AF65-F5344CB8AC3E}">
        <p14:creationId xmlns:p14="http://schemas.microsoft.com/office/powerpoint/2010/main" val="280090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2D3-1D98-1325-ED56-1C14F7FF14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18A78F-EE44-E2A1-E445-712380CE00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022488-0D57-49CE-8947-9DF67BE91FAE}"/>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0F94FD64-98BB-51F3-F841-F7143A774D41}"/>
              </a:ext>
            </a:extLst>
          </p:cNvPr>
          <p:cNvSpPr>
            <a:spLocks noGrp="1"/>
          </p:cNvSpPr>
          <p:nvPr>
            <p:ph type="sldNum" sz="quarter" idx="5"/>
          </p:nvPr>
        </p:nvSpPr>
        <p:spPr/>
        <p:txBody>
          <a:bodyPr/>
          <a:lstStyle/>
          <a:p>
            <a:fld id="{54C29602-B49F-C64F-AAEB-1AC627A4AF42}" type="slidenum">
              <a:rPr lang="fr-FR" smtClean="0"/>
              <a:t>17</a:t>
            </a:fld>
            <a:endParaRPr lang="fr-FR"/>
          </a:p>
        </p:txBody>
      </p:sp>
    </p:spTree>
    <p:extLst>
      <p:ext uri="{BB962C8B-B14F-4D97-AF65-F5344CB8AC3E}">
        <p14:creationId xmlns:p14="http://schemas.microsoft.com/office/powerpoint/2010/main" val="216735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64C2656-9F30-4A84-8608-CF4C89C3709D}" type="slidenum">
              <a:rPr lang="fr-CA" smtClean="0"/>
              <a:t>18</a:t>
            </a:fld>
            <a:endParaRPr lang="fr-CA"/>
          </a:p>
        </p:txBody>
      </p:sp>
    </p:spTree>
    <p:extLst>
      <p:ext uri="{BB962C8B-B14F-4D97-AF65-F5344CB8AC3E}">
        <p14:creationId xmlns:p14="http://schemas.microsoft.com/office/powerpoint/2010/main" val="2800902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8233-23F6-E548-6CE8-37C68AB60E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C9DFDA-9F95-2789-7B75-DB398BD6C9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25085B-57AD-11D4-FD97-8E554F825C61}"/>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D1465159-E350-FBA9-23E5-3EDDBD49590C}"/>
              </a:ext>
            </a:extLst>
          </p:cNvPr>
          <p:cNvSpPr>
            <a:spLocks noGrp="1"/>
          </p:cNvSpPr>
          <p:nvPr>
            <p:ph type="sldNum" sz="quarter" idx="5"/>
          </p:nvPr>
        </p:nvSpPr>
        <p:spPr/>
        <p:txBody>
          <a:bodyPr/>
          <a:lstStyle/>
          <a:p>
            <a:fld id="{54C29602-B49F-C64F-AAEB-1AC627A4AF42}" type="slidenum">
              <a:rPr lang="fr-FR" smtClean="0"/>
              <a:t>19</a:t>
            </a:fld>
            <a:endParaRPr lang="fr-FR"/>
          </a:p>
        </p:txBody>
      </p:sp>
    </p:spTree>
    <p:extLst>
      <p:ext uri="{BB962C8B-B14F-4D97-AF65-F5344CB8AC3E}">
        <p14:creationId xmlns:p14="http://schemas.microsoft.com/office/powerpoint/2010/main" val="313573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1564-AFA9-BD99-4918-4865B0C086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33A019-1E46-D654-2F9E-13F9923830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093F66-25A6-F30E-7F65-60600F99C1D2}"/>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29EDBA7A-63C7-6BE8-1379-946F28B1E770}"/>
              </a:ext>
            </a:extLst>
          </p:cNvPr>
          <p:cNvSpPr>
            <a:spLocks noGrp="1"/>
          </p:cNvSpPr>
          <p:nvPr>
            <p:ph type="sldNum" sz="quarter" idx="5"/>
          </p:nvPr>
        </p:nvSpPr>
        <p:spPr/>
        <p:txBody>
          <a:bodyPr/>
          <a:lstStyle/>
          <a:p>
            <a:fld id="{064C2656-9F30-4A84-8608-CF4C89C3709D}" type="slidenum">
              <a:rPr lang="fr-CA" smtClean="0"/>
              <a:t>20</a:t>
            </a:fld>
            <a:endParaRPr lang="fr-CA"/>
          </a:p>
        </p:txBody>
      </p:sp>
    </p:spTree>
    <p:extLst>
      <p:ext uri="{BB962C8B-B14F-4D97-AF65-F5344CB8AC3E}">
        <p14:creationId xmlns:p14="http://schemas.microsoft.com/office/powerpoint/2010/main" val="8753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7EC6E-B69B-ECF2-CD5E-6AF53F3D9D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107020-BD8A-D609-9A70-3558858509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28460A-E39F-6CCB-DC33-0302655002B4}"/>
              </a:ext>
            </a:extLst>
          </p:cNvPr>
          <p:cNvSpPr>
            <a:spLocks noGrp="1"/>
          </p:cNvSpPr>
          <p:nvPr>
            <p:ph type="body" idx="1"/>
          </p:nvPr>
        </p:nvSpPr>
        <p:spPr/>
        <p:txBody>
          <a:bodyPr/>
          <a:lstStyle/>
          <a:p>
            <a:endParaRPr lang="fr-CA"/>
          </a:p>
        </p:txBody>
      </p:sp>
    </p:spTree>
    <p:extLst>
      <p:ext uri="{BB962C8B-B14F-4D97-AF65-F5344CB8AC3E}">
        <p14:creationId xmlns:p14="http://schemas.microsoft.com/office/powerpoint/2010/main" val="293084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a:p>
          <a:p>
            <a:pPr algn="just"/>
            <a:r>
              <a:rPr lang="fr-CA"/>
              <a:t>Int. artificielle par contraste avec Int. naturelle – aspect à la </a:t>
            </a:r>
            <a:r>
              <a:rPr lang="fr-CA" b="1"/>
              <a:t>genèse de la discipline</a:t>
            </a:r>
            <a:r>
              <a:rPr lang="fr-CA"/>
              <a:t>. </a:t>
            </a:r>
          </a:p>
          <a:p>
            <a:pPr algn="just"/>
            <a:endParaRPr lang="fr-CA">
              <a:latin typeface="Calibri"/>
              <a:cs typeface="Calibri"/>
            </a:endParaRPr>
          </a:p>
          <a:p>
            <a:pPr>
              <a:lnSpc>
                <a:spcPct val="115000"/>
              </a:lnSpc>
              <a:spcAft>
                <a:spcPts val="815"/>
              </a:spcAft>
            </a:pPr>
            <a:r>
              <a:rPr lang="fr-CA" kern="100">
                <a:latin typeface="Aptos" panose="020B0004020202020204" pitchFamily="34" charset="0"/>
                <a:ea typeface="Aptos" panose="020B0004020202020204" pitchFamily="34" charset="0"/>
                <a:cs typeface="Times New Roman" panose="02020603050405020304" pitchFamily="18" charset="0"/>
              </a:rPr>
              <a:t>Naissance du concept d'IA intrinsèquement liée à des questionnements philosophiques profonds sur la nature de l'intelligence humaine elle-même. </a:t>
            </a:r>
          </a:p>
          <a:p>
            <a:pPr>
              <a:lnSpc>
                <a:spcPct val="115000"/>
              </a:lnSpc>
              <a:spcAft>
                <a:spcPts val="815"/>
              </a:spcAft>
            </a:pPr>
            <a:endParaRPr lang="fr-CA"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pPr>
            <a:r>
              <a:rPr lang="fr-CA" i="1" kern="100">
                <a:latin typeface="Aptos" panose="020B0004020202020204" pitchFamily="34" charset="0"/>
                <a:ea typeface="Aptos" panose="020B0004020202020204" pitchFamily="34" charset="0"/>
                <a:cs typeface="Times New Roman" panose="02020603050405020304" pitchFamily="18" charset="0"/>
              </a:rPr>
              <a:t>Intelligence naturelle chez l'humain a conduit à la question : si une entité biologique peut faire preuve d'intelligence, une entité artificielle le pourrait-elle également ?</a:t>
            </a:r>
          </a:p>
          <a:p>
            <a:pPr>
              <a:lnSpc>
                <a:spcPct val="115000"/>
              </a:lnSpc>
              <a:spcAft>
                <a:spcPts val="815"/>
              </a:spcAft>
            </a:pPr>
            <a:endParaRPr lang="fr-CA" i="1"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pPr>
            <a:r>
              <a:rPr lang="fr-CA" kern="100">
                <a:latin typeface="Aptos" panose="020B0004020202020204" pitchFamily="34" charset="0"/>
                <a:ea typeface="Aptos" panose="020B0004020202020204" pitchFamily="34" charset="0"/>
                <a:cs typeface="Times New Roman" panose="02020603050405020304" pitchFamily="18" charset="0"/>
              </a:rPr>
              <a:t>Test de Turing </a:t>
            </a:r>
            <a:r>
              <a:rPr lang="fr-CA" b="1" kern="100">
                <a:latin typeface="Aptos" panose="020B0004020202020204" pitchFamily="34" charset="0"/>
                <a:ea typeface="Aptos" panose="020B0004020202020204" pitchFamily="34" charset="0"/>
                <a:cs typeface="Times New Roman" panose="02020603050405020304" pitchFamily="18" charset="0"/>
              </a:rPr>
              <a:t>(Alan Turing, 1950) </a:t>
            </a:r>
            <a:r>
              <a:rPr lang="fr-CA" kern="100">
                <a:latin typeface="Aptos" panose="020B0004020202020204" pitchFamily="34" charset="0"/>
                <a:ea typeface="Aptos" panose="020B0004020202020204" pitchFamily="34" charset="0"/>
                <a:cs typeface="Times New Roman" panose="02020603050405020304" pitchFamily="18" charset="0"/>
              </a:rPr>
              <a:t>- illustre ce questionnement et propose une approche pragmatique : Si une machine peut communiquer avec un humain de manière suffisamment convaincante pour qu'il ne puisse pas la distinguer d'un autre humain, alors cette machine peut être considérée comme « intelligente ».</a:t>
            </a:r>
          </a:p>
          <a:p>
            <a:pPr>
              <a:lnSpc>
                <a:spcPct val="115000"/>
              </a:lnSpc>
              <a:spcAft>
                <a:spcPts val="815"/>
              </a:spcAft>
            </a:pPr>
            <a:endParaRPr lang="fr-CA"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pPr>
            <a:r>
              <a:rPr lang="fr-CA" kern="100">
                <a:latin typeface="Aptos" panose="020B0004020202020204" pitchFamily="34" charset="0"/>
                <a:ea typeface="Aptos" panose="020B0004020202020204" pitchFamily="34" charset="0"/>
                <a:cs typeface="Times New Roman" panose="02020603050405020304" pitchFamily="18" charset="0"/>
              </a:rPr>
              <a:t>Nombreux débats philosophiques soulevées à l’époque et encore d’actualité :</a:t>
            </a:r>
          </a:p>
          <a:p>
            <a:pPr marL="291179" indent="-291179">
              <a:lnSpc>
                <a:spcPct val="115000"/>
              </a:lnSpc>
              <a:spcAft>
                <a:spcPts val="815"/>
              </a:spcAft>
              <a:buFontTx/>
              <a:buChar char="-"/>
            </a:pPr>
            <a:endParaRPr lang="fr-CA" kern="100">
              <a:latin typeface="Aptos" panose="020B0004020202020204" pitchFamily="34" charset="0"/>
              <a:ea typeface="Aptos" panose="020B0004020202020204" pitchFamily="34" charset="0"/>
              <a:cs typeface="Times New Roman" panose="02020603050405020304" pitchFamily="18" charset="0"/>
            </a:endParaRPr>
          </a:p>
          <a:p>
            <a:pPr marL="291179" indent="-291179">
              <a:lnSpc>
                <a:spcPct val="115000"/>
              </a:lnSpc>
              <a:spcAft>
                <a:spcPts val="815"/>
              </a:spcAft>
              <a:buFontTx/>
              <a:buChar char="-"/>
            </a:pPr>
            <a:r>
              <a:rPr lang="fr-CA" kern="100">
                <a:latin typeface="Aptos" panose="020B0004020202020204" pitchFamily="34" charset="0"/>
                <a:ea typeface="Aptos" panose="020B0004020202020204" pitchFamily="34" charset="0"/>
                <a:cs typeface="Times New Roman" panose="02020603050405020304" pitchFamily="18" charset="0"/>
              </a:rPr>
              <a:t>Est-ce que l’on peut se focaliser uniquement sur un des aspects de l’intelligence (ex., la communication) au détriment d’autres aspects importants (ex., l’émotion, la créativité, etc.) ? (réductionnisme/holisme)</a:t>
            </a:r>
          </a:p>
          <a:p>
            <a:pPr marL="291179" indent="-291179">
              <a:lnSpc>
                <a:spcPct val="115000"/>
              </a:lnSpc>
              <a:spcAft>
                <a:spcPts val="815"/>
              </a:spcAft>
              <a:buFontTx/>
              <a:buChar char="-"/>
            </a:pPr>
            <a:r>
              <a:rPr lang="fr-CA" kern="100">
                <a:latin typeface="Aptos" panose="020B0004020202020204" pitchFamily="34" charset="0"/>
                <a:ea typeface="Aptos" panose="020B0004020202020204" pitchFamily="34" charset="0"/>
                <a:cs typeface="Times New Roman" panose="02020603050405020304" pitchFamily="18" charset="0"/>
              </a:rPr>
              <a:t>Une machine peut-elle être « intelligente » sans vivre et ressentir le monde comme un humain ? L'intelligence est-elle dissociable d'un corps physique et d'une expérience du monde ? (théorie corps et esprit)</a:t>
            </a:r>
          </a:p>
          <a:p>
            <a:pPr marL="291179" indent="-291179">
              <a:lnSpc>
                <a:spcPct val="115000"/>
              </a:lnSpc>
              <a:spcAft>
                <a:spcPts val="815"/>
              </a:spcAft>
              <a:buFontTx/>
              <a:buChar char="-"/>
            </a:pPr>
            <a:r>
              <a:rPr lang="fr-CA" kern="100">
                <a:latin typeface="Aptos" panose="020B0004020202020204" pitchFamily="34" charset="0"/>
                <a:ea typeface="Aptos" panose="020B0004020202020204" pitchFamily="34" charset="0"/>
                <a:cs typeface="Times New Roman" panose="02020603050405020304" pitchFamily="18" charset="0"/>
              </a:rPr>
              <a:t>Une IA « forte », capable de surpasser l’intelligence humaine, ne risque pas de bouleverser notre définition de nous-mêmes et de notre place dans l’univers ? (définition et essence de l’humain)</a:t>
            </a:r>
          </a:p>
          <a:p>
            <a:endParaRPr lang="en-US">
              <a:latin typeface="Calibri"/>
              <a:cs typeface="Calibri"/>
            </a:endParaRPr>
          </a:p>
        </p:txBody>
      </p:sp>
      <p:sp>
        <p:nvSpPr>
          <p:cNvPr id="4" name="Espace réservé du numéro de diapositive 3"/>
          <p:cNvSpPr>
            <a:spLocks noGrp="1"/>
          </p:cNvSpPr>
          <p:nvPr>
            <p:ph type="sldNum" sz="quarter" idx="5"/>
          </p:nvPr>
        </p:nvSpPr>
        <p:spPr/>
        <p:txBody>
          <a:bodyPr/>
          <a:lstStyle/>
          <a:p>
            <a:fld id="{9CDC328C-4678-384A-A7BB-559242BBA860}" type="slidenum">
              <a:rPr lang="fr-FR" smtClean="0"/>
              <a:t>9</a:t>
            </a:fld>
            <a:endParaRPr lang="fr-FR"/>
          </a:p>
        </p:txBody>
      </p:sp>
    </p:spTree>
    <p:extLst>
      <p:ext uri="{BB962C8B-B14F-4D97-AF65-F5344CB8AC3E}">
        <p14:creationId xmlns:p14="http://schemas.microsoft.com/office/powerpoint/2010/main" val="265298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1B470-1850-8D86-EA23-85D6CA2DF3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502114-5E5B-3529-E5AC-90F78BAC23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9B5B37-70A6-3690-924F-ADAA17C966E1}"/>
              </a:ext>
            </a:extLst>
          </p:cNvPr>
          <p:cNvSpPr>
            <a:spLocks noGrp="1"/>
          </p:cNvSpPr>
          <p:nvPr>
            <p:ph type="body" idx="1"/>
          </p:nvPr>
        </p:nvSpPr>
        <p:spPr/>
        <p:txBody>
          <a:bodyPr/>
          <a:lstStyle/>
          <a:p>
            <a:pPr algn="just"/>
            <a:r>
              <a:rPr lang="fr-CA" noProof="0"/>
              <a:t>Explication simplifiée, axée sur l’utilisateur. </a:t>
            </a:r>
          </a:p>
          <a:p>
            <a:pPr algn="just"/>
            <a:endParaRPr lang="fr-CA" noProof="0"/>
          </a:p>
          <a:p>
            <a:pPr algn="just"/>
            <a:r>
              <a:rPr lang="fr-CA" b="1" noProof="0"/>
              <a:t>Requête : </a:t>
            </a:r>
            <a:r>
              <a:rPr lang="fr-CA" noProof="0"/>
              <a:t>la personne utilisatrice accède à une interface en ligne, habituellement, une interface conviviale et facile à utiliser (Commentaires pour nous et éventuellement, pour les participants : Aspects en lien avec l’intérêts à commercialiser le produit/service). </a:t>
            </a:r>
          </a:p>
          <a:p>
            <a:pPr algn="just"/>
            <a:endParaRPr lang="fr-CA" noProof="0"/>
          </a:p>
          <a:p>
            <a:pPr marL="174708" indent="-174708" algn="just">
              <a:buFontTx/>
              <a:buChar char="-"/>
            </a:pPr>
            <a:r>
              <a:rPr lang="fr-CA" noProof="0"/>
              <a:t>Utilisation du langage naturel : la personne utilisatrice peut rédiger une requête (demande, instruction, consigne, etc.) utilisant sa langue ; français, anglais, espagnol, etc. (Commentaires pour nous et éventuellement, pour les participants : </a:t>
            </a:r>
            <a:r>
              <a:rPr lang="fr-CA" b="0" i="0">
                <a:solidFill>
                  <a:srgbClr val="E2E2E5"/>
                </a:solidFill>
                <a:effectLst/>
                <a:highlight>
                  <a:srgbClr val="1A1C1E"/>
                </a:highlight>
                <a:latin typeface="Google Sans Text"/>
              </a:rPr>
              <a:t>Un aspect intéressant est la corrélation entre la présence d'une langue sur Internet et sa disponibilité dans les plateformes </a:t>
            </a:r>
            <a:r>
              <a:rPr lang="fr-CA" b="0" i="0" err="1">
                <a:solidFill>
                  <a:srgbClr val="E2E2E5"/>
                </a:solidFill>
                <a:effectLst/>
                <a:highlight>
                  <a:srgbClr val="1A1C1E"/>
                </a:highlight>
                <a:latin typeface="Google Sans Text"/>
              </a:rPr>
              <a:t>Iag</a:t>
            </a:r>
            <a:r>
              <a:rPr lang="fr-CA" b="0" i="0">
                <a:solidFill>
                  <a:srgbClr val="E2E2E5"/>
                </a:solidFill>
                <a:effectLst/>
                <a:highlight>
                  <a:srgbClr val="1A1C1E"/>
                </a:highlight>
                <a:latin typeface="Google Sans Text"/>
              </a:rPr>
              <a:t> : les langues majoritaires sont largement représentées (anglais, français, espagnol, etc.), contrairement aux langues dites « mineures » qui sont souvent sous-représentées ou absentes)</a:t>
            </a:r>
          </a:p>
          <a:p>
            <a:pPr marL="174708" indent="-174708" algn="just">
              <a:buFontTx/>
              <a:buChar char="-"/>
            </a:pPr>
            <a:endParaRPr lang="fr-CA" b="0" i="0">
              <a:solidFill>
                <a:srgbClr val="E2E2E5"/>
              </a:solidFill>
              <a:effectLst/>
              <a:highlight>
                <a:srgbClr val="1A1C1E"/>
              </a:highlight>
              <a:latin typeface="Google Sans Text"/>
            </a:endParaRPr>
          </a:p>
          <a:p>
            <a:pPr algn="just"/>
            <a:r>
              <a:rPr lang="fr-CA" b="1" i="0">
                <a:solidFill>
                  <a:srgbClr val="E2E2E5"/>
                </a:solidFill>
                <a:effectLst/>
                <a:highlight>
                  <a:srgbClr val="1A1C1E"/>
                </a:highlight>
                <a:latin typeface="Google Sans Text"/>
              </a:rPr>
              <a:t>Fonctionnement interne</a:t>
            </a:r>
            <a:r>
              <a:rPr lang="fr-CA" b="0" i="0">
                <a:solidFill>
                  <a:srgbClr val="E2E2E5"/>
                </a:solidFill>
                <a:effectLst/>
                <a:highlight>
                  <a:srgbClr val="1A1C1E"/>
                </a:highlight>
                <a:latin typeface="Google Sans Text"/>
              </a:rPr>
              <a:t>, non perceptible par l’utilisateur : Le fonctionnement de la machine s'articule autour de ces deux processus : le traitement du langage naturel (NLP) et la génération automatique de texte (GAT). Pour mener à bien ces processus, la machine exploite un modèle de langage spécifique, des algorithmes de traitement du langage, un corpus de données d'entraînement conséquent et des techniques de mise au point optimisées en fonction de son architecture et de ses spécifications techniques, etc.</a:t>
            </a:r>
          </a:p>
          <a:p>
            <a:pPr algn="just"/>
            <a:endParaRPr lang="fr-CA" b="0" i="0" noProof="0">
              <a:solidFill>
                <a:srgbClr val="E2E2E5"/>
              </a:solidFill>
              <a:effectLst/>
              <a:highlight>
                <a:srgbClr val="1A1C1E"/>
              </a:highlight>
              <a:latin typeface="Google Sans Text"/>
            </a:endParaRPr>
          </a:p>
          <a:p>
            <a:pPr algn="just"/>
            <a:r>
              <a:rPr lang="fr-CA" b="1" i="0" noProof="0">
                <a:solidFill>
                  <a:srgbClr val="E2E2E5"/>
                </a:solidFill>
                <a:effectLst/>
                <a:highlight>
                  <a:srgbClr val="1A1C1E"/>
                </a:highlight>
                <a:latin typeface="Google Sans Text"/>
              </a:rPr>
              <a:t>Réponse : </a:t>
            </a:r>
            <a:r>
              <a:rPr lang="fr-CA" b="0" i="0" noProof="0">
                <a:solidFill>
                  <a:srgbClr val="E2E2E5"/>
                </a:solidFill>
                <a:effectLst/>
                <a:highlight>
                  <a:srgbClr val="1A1C1E"/>
                </a:highlight>
                <a:latin typeface="Google Sans Text"/>
              </a:rPr>
              <a:t>une réponse aussi en langage naturel est proposée à la personne utilisatrice. </a:t>
            </a:r>
          </a:p>
          <a:p>
            <a:pPr algn="just"/>
            <a:endParaRPr lang="fr-CA" noProof="0"/>
          </a:p>
        </p:txBody>
      </p:sp>
      <p:sp>
        <p:nvSpPr>
          <p:cNvPr id="4" name="Espace réservé du numéro de diapositive 3">
            <a:extLst>
              <a:ext uri="{FF2B5EF4-FFF2-40B4-BE49-F238E27FC236}">
                <a16:creationId xmlns:a16="http://schemas.microsoft.com/office/drawing/2014/main" id="{762ADC46-43D0-20CB-83BC-DAD2C6AE0CA7}"/>
              </a:ext>
            </a:extLst>
          </p:cNvPr>
          <p:cNvSpPr>
            <a:spLocks noGrp="1"/>
          </p:cNvSpPr>
          <p:nvPr>
            <p:ph type="sldNum" sz="quarter" idx="5"/>
          </p:nvPr>
        </p:nvSpPr>
        <p:spPr/>
        <p:txBody>
          <a:bodyPr/>
          <a:lstStyle/>
          <a:p>
            <a:fld id="{9CDC328C-4678-384A-A7BB-559242BBA860}" type="slidenum">
              <a:rPr lang="fr-FR" smtClean="0"/>
              <a:t>10</a:t>
            </a:fld>
            <a:endParaRPr lang="fr-FR"/>
          </a:p>
        </p:txBody>
      </p:sp>
    </p:spTree>
    <p:extLst>
      <p:ext uri="{BB962C8B-B14F-4D97-AF65-F5344CB8AC3E}">
        <p14:creationId xmlns:p14="http://schemas.microsoft.com/office/powerpoint/2010/main" val="157362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C0EFF023-C0A0-4FA0-B67F-964DD2EFDD3F}" type="slidenum">
              <a:rPr lang="fr-CA" smtClean="0"/>
              <a:t>11</a:t>
            </a:fld>
            <a:endParaRPr lang="fr-CA"/>
          </a:p>
        </p:txBody>
      </p:sp>
    </p:spTree>
    <p:extLst>
      <p:ext uri="{BB962C8B-B14F-4D97-AF65-F5344CB8AC3E}">
        <p14:creationId xmlns:p14="http://schemas.microsoft.com/office/powerpoint/2010/main" val="383018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12</a:t>
            </a:fld>
            <a:endParaRPr lang="fr-FR" altLang="x-none"/>
          </a:p>
        </p:txBody>
      </p:sp>
    </p:spTree>
    <p:extLst>
      <p:ext uri="{BB962C8B-B14F-4D97-AF65-F5344CB8AC3E}">
        <p14:creationId xmlns:p14="http://schemas.microsoft.com/office/powerpoint/2010/main" val="131163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D1CB-D85D-2214-34A0-AD26F1B0836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B0128A-7407-87BC-A853-920914ED71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79FD4C-077F-8760-95F3-7BF02E2C88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Mélanie</a:t>
            </a:r>
          </a:p>
          <a:p>
            <a:endParaRPr lang="fr-CA"/>
          </a:p>
        </p:txBody>
      </p:sp>
      <p:sp>
        <p:nvSpPr>
          <p:cNvPr id="4" name="Espace réservé du numéro de diapositive 3">
            <a:extLst>
              <a:ext uri="{FF2B5EF4-FFF2-40B4-BE49-F238E27FC236}">
                <a16:creationId xmlns:a16="http://schemas.microsoft.com/office/drawing/2014/main" id="{7F19BFDB-2459-7688-4502-B0579E64612D}"/>
              </a:ext>
            </a:extLst>
          </p:cNvPr>
          <p:cNvSpPr>
            <a:spLocks noGrp="1"/>
          </p:cNvSpPr>
          <p:nvPr>
            <p:ph type="sldNum" sz="quarter" idx="5"/>
          </p:nvPr>
        </p:nvSpPr>
        <p:spPr/>
        <p:txBody>
          <a:bodyPr/>
          <a:lstStyle/>
          <a:p>
            <a:pPr>
              <a:defRPr/>
            </a:pPr>
            <a:fld id="{32BA4F3A-7F2A-F149-B466-AAABF38C2E0E}" type="slidenum">
              <a:rPr lang="fr-FR" altLang="x-none" smtClean="0"/>
              <a:pPr>
                <a:defRPr/>
              </a:pPr>
              <a:t>13</a:t>
            </a:fld>
            <a:endParaRPr lang="fr-FR" altLang="x-none"/>
          </a:p>
        </p:txBody>
      </p:sp>
    </p:spTree>
    <p:extLst>
      <p:ext uri="{BB962C8B-B14F-4D97-AF65-F5344CB8AC3E}">
        <p14:creationId xmlns:p14="http://schemas.microsoft.com/office/powerpoint/2010/main" val="171231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82CF1-4E5E-3B87-A778-4CD716FEB3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D879BD-6E1F-A6FD-5EEE-8563C173CD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EAB7D0-5A14-4689-B418-C7E35888CBD0}"/>
              </a:ext>
            </a:extLst>
          </p:cNvPr>
          <p:cNvSpPr>
            <a:spLocks noGrp="1"/>
          </p:cNvSpPr>
          <p:nvPr>
            <p:ph type="body" idx="1"/>
          </p:nvPr>
        </p:nvSpPr>
        <p:spPr/>
        <p:txBody>
          <a:bodyPr/>
          <a:lstStyle/>
          <a:p>
            <a:endParaRPr lang="fr-CA"/>
          </a:p>
        </p:txBody>
      </p:sp>
    </p:spTree>
    <p:extLst>
      <p:ext uri="{BB962C8B-B14F-4D97-AF65-F5344CB8AC3E}">
        <p14:creationId xmlns:p14="http://schemas.microsoft.com/office/powerpoint/2010/main" val="28306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54C29602-B49F-C64F-AAEB-1AC627A4AF42}" type="slidenum">
              <a:rPr lang="fr-FR" smtClean="0"/>
              <a:t>15</a:t>
            </a:fld>
            <a:endParaRPr lang="fr-FR"/>
          </a:p>
        </p:txBody>
      </p:sp>
    </p:spTree>
    <p:extLst>
      <p:ext uri="{BB962C8B-B14F-4D97-AF65-F5344CB8AC3E}">
        <p14:creationId xmlns:p14="http://schemas.microsoft.com/office/powerpoint/2010/main" val="2881778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Titre">
    <p:bg>
      <p:bgPr>
        <a:blipFill dpi="0" rotWithShape="1">
          <a:blip r:embed="rId2">
            <a:lum/>
          </a:blip>
          <a:srcRect/>
          <a:stretch>
            <a:fillRect t="-1000" r="-38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7F28E-8432-1761-B9FA-89BC0CB418E8}"/>
              </a:ext>
            </a:extLst>
          </p:cNvPr>
          <p:cNvSpPr>
            <a:spLocks noGrp="1"/>
          </p:cNvSpPr>
          <p:nvPr>
            <p:ph type="ctrTitle"/>
          </p:nvPr>
        </p:nvSpPr>
        <p:spPr>
          <a:xfrm>
            <a:off x="1199456" y="2677517"/>
            <a:ext cx="8928992" cy="2387600"/>
          </a:xfrm>
        </p:spPr>
        <p:txBody>
          <a:bodyPr lIns="0" rIns="0" anchor="b">
            <a:normAutofit/>
          </a:bodyPr>
          <a:lstStyle>
            <a:lvl1pPr algn="l">
              <a:defRPr sz="6600">
                <a:solidFill>
                  <a:schemeClr val="bg1"/>
                </a:solidFill>
                <a:latin typeface="Segoe UI Variable Display Semib" pitchFamily="2" charset="0"/>
              </a:defRPr>
            </a:lvl1pPr>
          </a:lstStyle>
          <a:p>
            <a:r>
              <a:rPr lang="fr-FR"/>
              <a:t>Modifiez le style du titre</a:t>
            </a:r>
          </a:p>
        </p:txBody>
      </p:sp>
      <p:sp>
        <p:nvSpPr>
          <p:cNvPr id="3" name="Sous-titre 2">
            <a:extLst>
              <a:ext uri="{FF2B5EF4-FFF2-40B4-BE49-F238E27FC236}">
                <a16:creationId xmlns:a16="http://schemas.microsoft.com/office/drawing/2014/main" id="{78C8095E-C5A4-D76D-06E0-A38DE5B18723}"/>
              </a:ext>
            </a:extLst>
          </p:cNvPr>
          <p:cNvSpPr>
            <a:spLocks noGrp="1"/>
          </p:cNvSpPr>
          <p:nvPr>
            <p:ph type="subTitle" idx="1"/>
          </p:nvPr>
        </p:nvSpPr>
        <p:spPr>
          <a:xfrm>
            <a:off x="1199456" y="5157192"/>
            <a:ext cx="8928992" cy="576064"/>
          </a:xfrm>
          <a:prstGeom prst="rect">
            <a:avLst/>
          </a:prstGeom>
        </p:spPr>
        <p:txBody>
          <a:bodyPr lIns="0" rIns="0">
            <a:normAutofit/>
          </a:bodyPr>
          <a:lstStyle>
            <a:lvl1pPr marL="0" indent="0" algn="l">
              <a:buNone/>
              <a:defRPr sz="2800" b="0" i="0">
                <a:solidFill>
                  <a:schemeClr val="bg1"/>
                </a:solidFill>
                <a:latin typeface="Segoe UI Variable Display Semi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8BC8DC33-9339-FE32-98DA-509B1927C008}"/>
              </a:ext>
            </a:extLst>
          </p:cNvPr>
          <p:cNvPicPr>
            <a:picLocks noChangeAspect="1"/>
          </p:cNvPicPr>
          <p:nvPr userDrawn="1"/>
        </p:nvPicPr>
        <p:blipFill>
          <a:blip r:embed="rId3"/>
          <a:stretch>
            <a:fillRect/>
          </a:stretch>
        </p:blipFill>
        <p:spPr>
          <a:xfrm>
            <a:off x="10464899" y="5517232"/>
            <a:ext cx="1013181" cy="913438"/>
          </a:xfrm>
          <a:prstGeom prst="rect">
            <a:avLst/>
          </a:prstGeom>
        </p:spPr>
      </p:pic>
      <p:pic>
        <p:nvPicPr>
          <p:cNvPr id="4" name="Image 3">
            <a:extLst>
              <a:ext uri="{FF2B5EF4-FFF2-40B4-BE49-F238E27FC236}">
                <a16:creationId xmlns:a16="http://schemas.microsoft.com/office/drawing/2014/main" id="{CBAB965C-F4D4-15E2-C31E-00C30A7BC56C}"/>
              </a:ext>
            </a:extLst>
          </p:cNvPr>
          <p:cNvPicPr>
            <a:picLocks noChangeAspect="1"/>
          </p:cNvPicPr>
          <p:nvPr userDrawn="1"/>
        </p:nvPicPr>
        <p:blipFill>
          <a:blip r:embed="rId4"/>
          <a:stretch>
            <a:fillRect/>
          </a:stretch>
        </p:blipFill>
        <p:spPr>
          <a:xfrm>
            <a:off x="1199455" y="1268760"/>
            <a:ext cx="3544145" cy="1008112"/>
          </a:xfrm>
          <a:prstGeom prst="rect">
            <a:avLst/>
          </a:prstGeom>
        </p:spPr>
      </p:pic>
    </p:spTree>
    <p:extLst>
      <p:ext uri="{BB962C8B-B14F-4D97-AF65-F5344CB8AC3E}">
        <p14:creationId xmlns:p14="http://schemas.microsoft.com/office/powerpoint/2010/main" val="27581917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age titre de section">
    <p:bg>
      <p:bgPr>
        <a:blipFill dpi="0" rotWithShape="1">
          <a:blip r:embed="rId2">
            <a:lum/>
          </a:blip>
          <a:srcRect/>
          <a:stretch>
            <a:fillRect l="-20000" t="-14000" r="-20000" b="27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A30E76-C6CB-4024-6075-C39048CE7526}"/>
              </a:ext>
            </a:extLst>
          </p:cNvPr>
          <p:cNvSpPr>
            <a:spLocks noGrp="1"/>
          </p:cNvSpPr>
          <p:nvPr>
            <p:ph type="title" hasCustomPrompt="1"/>
          </p:nvPr>
        </p:nvSpPr>
        <p:spPr>
          <a:xfrm>
            <a:off x="831850" y="5229200"/>
            <a:ext cx="10515600" cy="1296144"/>
          </a:xfrm>
        </p:spPr>
        <p:txBody>
          <a:bodyPr anchor="ctr" anchorCtr="0">
            <a:normAutofit/>
          </a:bodyPr>
          <a:lstStyle>
            <a:lvl1pPr>
              <a:defRPr sz="4000">
                <a:solidFill>
                  <a:schemeClr val="accent1"/>
                </a:solidFill>
              </a:defRPr>
            </a:lvl1pPr>
          </a:lstStyle>
          <a:p>
            <a:r>
              <a:rPr lang="fr-CA"/>
              <a:t>Grand titre de section</a:t>
            </a:r>
            <a:endParaRPr lang="fr-FR"/>
          </a:p>
        </p:txBody>
      </p:sp>
      <p:sp>
        <p:nvSpPr>
          <p:cNvPr id="8" name="Espace réservé du texte 7">
            <a:extLst>
              <a:ext uri="{FF2B5EF4-FFF2-40B4-BE49-F238E27FC236}">
                <a16:creationId xmlns:a16="http://schemas.microsoft.com/office/drawing/2014/main" id="{25BE3D99-0486-D4A5-8276-61D527B5BB25}"/>
              </a:ext>
            </a:extLst>
          </p:cNvPr>
          <p:cNvSpPr>
            <a:spLocks noGrp="1"/>
          </p:cNvSpPr>
          <p:nvPr>
            <p:ph type="body" sz="quarter" idx="10"/>
          </p:nvPr>
        </p:nvSpPr>
        <p:spPr>
          <a:xfrm>
            <a:off x="838200" y="4197847"/>
            <a:ext cx="8282136" cy="666914"/>
          </a:xfrm>
          <a:prstGeom prst="rect">
            <a:avLst/>
          </a:prstGeom>
        </p:spPr>
        <p:txBody>
          <a:bodyPr anchor="ctr"/>
          <a:lstStyle>
            <a:lvl1pPr>
              <a:defRPr b="1" i="0">
                <a:solidFill>
                  <a:schemeClr val="bg1"/>
                </a:solidFill>
                <a:latin typeface="+mn-lt"/>
              </a:defRPr>
            </a:lvl1pPr>
          </a:lstStyle>
          <a:p>
            <a:pPr lvl="0"/>
            <a:r>
              <a:rPr lang="fr-FR"/>
              <a:t>Cliquez pour modifier les styles du texte du masque</a:t>
            </a:r>
          </a:p>
        </p:txBody>
      </p:sp>
      <p:pic>
        <p:nvPicPr>
          <p:cNvPr id="3" name="Image 2">
            <a:extLst>
              <a:ext uri="{FF2B5EF4-FFF2-40B4-BE49-F238E27FC236}">
                <a16:creationId xmlns:a16="http://schemas.microsoft.com/office/drawing/2014/main" id="{EB0BC082-C51E-5FBE-3BCD-5DC168584C13}"/>
              </a:ext>
            </a:extLst>
          </p:cNvPr>
          <p:cNvPicPr>
            <a:picLocks noChangeAspect="1"/>
          </p:cNvPicPr>
          <p:nvPr userDrawn="1"/>
        </p:nvPicPr>
        <p:blipFill>
          <a:blip r:embed="rId3"/>
          <a:stretch>
            <a:fillRect/>
          </a:stretch>
        </p:blipFill>
        <p:spPr>
          <a:xfrm>
            <a:off x="10019704" y="4336548"/>
            <a:ext cx="1369368" cy="389509"/>
          </a:xfrm>
          <a:prstGeom prst="rect">
            <a:avLst/>
          </a:prstGeom>
        </p:spPr>
      </p:pic>
    </p:spTree>
    <p:extLst>
      <p:ext uri="{BB962C8B-B14F-4D97-AF65-F5344CB8AC3E}">
        <p14:creationId xmlns:p14="http://schemas.microsoft.com/office/powerpoint/2010/main" val="230605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 avec puce et encad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1"/>
          <p:cNvSpPr>
            <a:spLocks noGrp="1"/>
          </p:cNvSpPr>
          <p:nvPr>
            <p:ph idx="1"/>
          </p:nvPr>
        </p:nvSpPr>
        <p:spPr>
          <a:xfrm>
            <a:off x="623392" y="1608237"/>
            <a:ext cx="7488832" cy="4317040"/>
          </a:xfrm>
          <a:prstGeom prst="rect">
            <a:avLst/>
          </a:prstGeom>
        </p:spPr>
        <p:txBody>
          <a:bodyPr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2" name="Espace réservé du contenu 2"/>
          <p:cNvSpPr>
            <a:spLocks noGrp="1"/>
          </p:cNvSpPr>
          <p:nvPr>
            <p:ph idx="10"/>
          </p:nvPr>
        </p:nvSpPr>
        <p:spPr>
          <a:xfrm>
            <a:off x="8742989" y="1895595"/>
            <a:ext cx="2825619" cy="1611487"/>
          </a:xfrm>
        </p:spPr>
        <p:txBody>
          <a:bodyPr>
            <a:noAutofit/>
          </a:bodyPr>
          <a:lstStyle>
            <a:lvl1pPr marL="0" indent="0">
              <a:spcBef>
                <a:spcPts val="1067"/>
              </a:spcBef>
              <a:buNone/>
              <a:defRPr sz="2933">
                <a:solidFill>
                  <a:schemeClr val="tx1"/>
                </a:solidFill>
              </a:defRPr>
            </a:lvl1pPr>
          </a:lstStyle>
          <a:p>
            <a:pPr lvl="0"/>
            <a:r>
              <a:rPr lang="fr-FR"/>
              <a:t>Cliquez pour modifier les styles du texte du masque</a:t>
            </a:r>
          </a:p>
        </p:txBody>
      </p:sp>
      <p:pic>
        <p:nvPicPr>
          <p:cNvPr id="3" name="Image 2">
            <a:extLst>
              <a:ext uri="{FF2B5EF4-FFF2-40B4-BE49-F238E27FC236}">
                <a16:creationId xmlns:a16="http://schemas.microsoft.com/office/drawing/2014/main" id="{FD62404C-7EEB-37F4-BDA3-81C4079025CF}"/>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pic>
        <p:nvPicPr>
          <p:cNvPr id="4" name="Image 3">
            <a:extLst>
              <a:ext uri="{FF2B5EF4-FFF2-40B4-BE49-F238E27FC236}">
                <a16:creationId xmlns:a16="http://schemas.microsoft.com/office/drawing/2014/main" id="{4EFE7FB1-E63F-5E7F-B098-9879B34FA99E}"/>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315190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e 1 colonne">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0781805-E111-6672-FF79-799BA56BB862}"/>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2" name="Titre 1">
            <a:extLst>
              <a:ext uri="{FF2B5EF4-FFF2-40B4-BE49-F238E27FC236}">
                <a16:creationId xmlns:a16="http://schemas.microsoft.com/office/drawing/2014/main" id="{DEAEC0D3-03D9-4333-1F41-4C084CB97D3F}"/>
              </a:ext>
            </a:extLst>
          </p:cNvPr>
          <p:cNvSpPr>
            <a:spLocks noGrp="1"/>
          </p:cNvSpPr>
          <p:nvPr>
            <p:ph type="title"/>
          </p:nvPr>
        </p:nvSpPr>
        <p:spPr/>
        <p:txBody>
          <a:bodyPr/>
          <a:lstStyle>
            <a:lvl1pPr>
              <a:defRPr>
                <a:solidFill>
                  <a:schemeClr val="accent1"/>
                </a:solidFill>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F9BFE5B6-FE9F-667B-2D9E-8BB5188477E9}"/>
              </a:ext>
            </a:extLst>
          </p:cNvPr>
          <p:cNvSpPr>
            <a:spLocks noGrp="1"/>
          </p:cNvSpPr>
          <p:nvPr>
            <p:ph idx="1"/>
          </p:nvPr>
        </p:nvSpPr>
        <p:spPr>
          <a:xfrm>
            <a:off x="838200" y="1825625"/>
            <a:ext cx="10515600" cy="1587358"/>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14">
            <a:extLst>
              <a:ext uri="{FF2B5EF4-FFF2-40B4-BE49-F238E27FC236}">
                <a16:creationId xmlns:a16="http://schemas.microsoft.com/office/drawing/2014/main" id="{78D4A9F3-E69F-7917-823B-25CF4B61EDAD}"/>
              </a:ext>
            </a:extLst>
          </p:cNvPr>
          <p:cNvSpPr>
            <a:spLocks noGrp="1"/>
          </p:cNvSpPr>
          <p:nvPr>
            <p:ph type="sldNum" sz="quarter" idx="10"/>
          </p:nvPr>
        </p:nvSpPr>
        <p:spPr>
          <a:xfrm>
            <a:off x="11353800" y="6258540"/>
            <a:ext cx="838200" cy="626844"/>
          </a:xfrm>
          <a:prstGeom prst="rect">
            <a:avLst/>
          </a:prstGeom>
        </p:spPr>
        <p:txBody>
          <a:bodyPr/>
          <a:lstStyle>
            <a:lvl1pPr>
              <a:defRPr sz="1000"/>
            </a:lvl1pPr>
          </a:lstStyle>
          <a:p>
            <a:fld id="{D4C8BCFA-021B-B545-91F1-37AFE1700B57}" type="slidenum">
              <a:rPr lang="fr-FR" smtClean="0"/>
              <a:pPr/>
              <a:t>‹N°›</a:t>
            </a:fld>
            <a:endParaRPr lang="fr-FR"/>
          </a:p>
        </p:txBody>
      </p:sp>
      <p:pic>
        <p:nvPicPr>
          <p:cNvPr id="4" name="Image 3">
            <a:extLst>
              <a:ext uri="{FF2B5EF4-FFF2-40B4-BE49-F238E27FC236}">
                <a16:creationId xmlns:a16="http://schemas.microsoft.com/office/drawing/2014/main" id="{FCA392E6-BCB1-F034-C386-014657858E90}"/>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284315882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titre de section">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552D800-E3BC-1C93-3E4D-5DE91AE6517A}"/>
              </a:ext>
            </a:extLst>
          </p:cNvPr>
          <p:cNvPicPr>
            <a:picLocks noChangeAspect="1"/>
          </p:cNvPicPr>
          <p:nvPr userDrawn="1"/>
        </p:nvPicPr>
        <p:blipFill rotWithShape="1">
          <a:blip r:embed="rId2"/>
          <a:srcRect l="-134" t="338" r="56418" b="338"/>
          <a:stretch/>
        </p:blipFill>
        <p:spPr>
          <a:xfrm>
            <a:off x="-17639" y="0"/>
            <a:ext cx="7335815" cy="6859407"/>
          </a:xfrm>
          <a:prstGeom prst="rect">
            <a:avLst/>
          </a:prstGeom>
        </p:spPr>
      </p:pic>
      <p:sp>
        <p:nvSpPr>
          <p:cNvPr id="2" name="Titre 1">
            <a:extLst>
              <a:ext uri="{FF2B5EF4-FFF2-40B4-BE49-F238E27FC236}">
                <a16:creationId xmlns:a16="http://schemas.microsoft.com/office/drawing/2014/main" id="{5CA30E76-C6CB-4024-6075-C39048CE7526}"/>
              </a:ext>
            </a:extLst>
          </p:cNvPr>
          <p:cNvSpPr>
            <a:spLocks noGrp="1"/>
          </p:cNvSpPr>
          <p:nvPr>
            <p:ph type="title" hasCustomPrompt="1"/>
          </p:nvPr>
        </p:nvSpPr>
        <p:spPr>
          <a:xfrm>
            <a:off x="767408" y="3284984"/>
            <a:ext cx="5832648" cy="1224136"/>
          </a:xfrm>
        </p:spPr>
        <p:txBody>
          <a:bodyPr anchor="t" anchorCtr="0">
            <a:normAutofit/>
          </a:bodyPr>
          <a:lstStyle>
            <a:lvl1pPr algn="r">
              <a:defRPr sz="4000">
                <a:solidFill>
                  <a:schemeClr val="bg1"/>
                </a:solidFill>
                <a:latin typeface="Segoe UI Variable Display Semib" pitchFamily="2" charset="0"/>
              </a:defRPr>
            </a:lvl1pPr>
          </a:lstStyle>
          <a:p>
            <a:r>
              <a:rPr lang="fr-CA"/>
              <a:t>Grand titre de section</a:t>
            </a:r>
            <a:endParaRPr lang="fr-FR"/>
          </a:p>
        </p:txBody>
      </p:sp>
      <p:sp>
        <p:nvSpPr>
          <p:cNvPr id="12" name="Espace réservé du texte 11">
            <a:extLst>
              <a:ext uri="{FF2B5EF4-FFF2-40B4-BE49-F238E27FC236}">
                <a16:creationId xmlns:a16="http://schemas.microsoft.com/office/drawing/2014/main" id="{5AA36812-5122-4DC6-CB0C-09155B110995}"/>
              </a:ext>
            </a:extLst>
          </p:cNvPr>
          <p:cNvSpPr>
            <a:spLocks noGrp="1"/>
          </p:cNvSpPr>
          <p:nvPr>
            <p:ph type="body" sz="quarter" idx="11"/>
          </p:nvPr>
        </p:nvSpPr>
        <p:spPr>
          <a:xfrm>
            <a:off x="7752184" y="3429000"/>
            <a:ext cx="3815789" cy="1919756"/>
          </a:xfrm>
        </p:spPr>
        <p:txBody>
          <a:bodyPr/>
          <a:lstStyle>
            <a:lvl1pPr>
              <a:defRPr>
                <a:solidFill>
                  <a:schemeClr val="accent3"/>
                </a:solidFill>
                <a:latin typeface="+mn-lt"/>
              </a:defRPr>
            </a:lvl1pPr>
            <a:lvl2pPr>
              <a:defRPr>
                <a:solidFill>
                  <a:schemeClr val="accent3"/>
                </a:solidFill>
                <a:latin typeface="+mn-lt"/>
              </a:defRPr>
            </a:lvl2pPr>
            <a:lvl3pPr>
              <a:defRPr>
                <a:solidFill>
                  <a:schemeClr val="accent3"/>
                </a:solidFill>
                <a:latin typeface="+mn-lt"/>
              </a:defRPr>
            </a:lvl3pPr>
            <a:lvl4pPr>
              <a:defRPr>
                <a:solidFill>
                  <a:schemeClr val="accent3"/>
                </a:solidFill>
                <a:latin typeface="+mn-lt"/>
              </a:defRPr>
            </a:lvl4pPr>
            <a:lvl5pPr>
              <a:defRPr>
                <a:solidFill>
                  <a:schemeClr val="accent3"/>
                </a:solidFill>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3" name="Image 2">
            <a:extLst>
              <a:ext uri="{FF2B5EF4-FFF2-40B4-BE49-F238E27FC236}">
                <a16:creationId xmlns:a16="http://schemas.microsoft.com/office/drawing/2014/main" id="{16421C63-AD82-BD78-5E18-66E847900692}"/>
              </a:ext>
            </a:extLst>
          </p:cNvPr>
          <p:cNvPicPr>
            <a:picLocks noChangeAspect="1"/>
          </p:cNvPicPr>
          <p:nvPr userDrawn="1"/>
        </p:nvPicPr>
        <p:blipFill>
          <a:blip r:embed="rId3"/>
          <a:stretch>
            <a:fillRect/>
          </a:stretch>
        </p:blipFill>
        <p:spPr>
          <a:xfrm>
            <a:off x="4799856" y="6037866"/>
            <a:ext cx="1817393" cy="516947"/>
          </a:xfrm>
          <a:prstGeom prst="rect">
            <a:avLst/>
          </a:prstGeom>
        </p:spPr>
      </p:pic>
    </p:spTree>
    <p:extLst>
      <p:ext uri="{BB962C8B-B14F-4D97-AF65-F5344CB8AC3E}">
        <p14:creationId xmlns:p14="http://schemas.microsoft.com/office/powerpoint/2010/main" val="3879389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ext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EF6FB-03B4-9581-6875-852B007CFC0F}"/>
              </a:ext>
            </a:extLst>
          </p:cNvPr>
          <p:cNvSpPr>
            <a:spLocks noGrp="1"/>
          </p:cNvSpPr>
          <p:nvPr>
            <p:ph type="title"/>
          </p:nvPr>
        </p:nvSpPr>
        <p:spPr/>
        <p:txBody>
          <a:bodyPr/>
          <a:lstStyle>
            <a:lvl1pPr>
              <a:defRPr>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E6A0D027-229B-523A-B02C-D11823DB0138}"/>
              </a:ext>
            </a:extLst>
          </p:cNvPr>
          <p:cNvSpPr>
            <a:spLocks noGrp="1"/>
          </p:cNvSpPr>
          <p:nvPr>
            <p:ph sz="half" idx="1"/>
          </p:nvPr>
        </p:nvSpPr>
        <p:spPr>
          <a:xfrm>
            <a:off x="838200" y="1825625"/>
            <a:ext cx="5181600"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D6B404-B85C-94EF-1A3C-C2D469B551B6}"/>
              </a:ext>
            </a:extLst>
          </p:cNvPr>
          <p:cNvSpPr>
            <a:spLocks noGrp="1"/>
          </p:cNvSpPr>
          <p:nvPr>
            <p:ph sz="half" idx="2"/>
          </p:nvPr>
        </p:nvSpPr>
        <p:spPr>
          <a:xfrm>
            <a:off x="6240016" y="1825625"/>
            <a:ext cx="5113784"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9FC95C21-618B-2C57-54A7-0F1A6F3070F6}"/>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9" name="Espace réservé du numéro de diapositive 14">
            <a:extLst>
              <a:ext uri="{FF2B5EF4-FFF2-40B4-BE49-F238E27FC236}">
                <a16:creationId xmlns:a16="http://schemas.microsoft.com/office/drawing/2014/main" id="{CA8A4579-D2FF-0EDE-8809-04CF040B099C}"/>
              </a:ext>
            </a:extLst>
          </p:cNvPr>
          <p:cNvSpPr>
            <a:spLocks noGrp="1"/>
          </p:cNvSpPr>
          <p:nvPr>
            <p:ph type="sldNum" sz="quarter" idx="10"/>
          </p:nvPr>
        </p:nvSpPr>
        <p:spPr>
          <a:xfrm>
            <a:off x="11353800" y="6264696"/>
            <a:ext cx="838200" cy="620688"/>
          </a:xfrm>
          <a:prstGeom prst="rect">
            <a:avLst/>
          </a:prstGeom>
        </p:spPr>
        <p:txBody>
          <a:bodyPr/>
          <a:lstStyle>
            <a:lvl1pPr>
              <a:defRPr sz="1000"/>
            </a:lvl1pPr>
          </a:lstStyle>
          <a:p>
            <a:fld id="{D4C8BCFA-021B-B545-91F1-37AFE1700B57}" type="slidenum">
              <a:rPr lang="fr-FR" smtClean="0"/>
              <a:pPr/>
              <a:t>‹N°›</a:t>
            </a:fld>
            <a:endParaRPr lang="fr-FR"/>
          </a:p>
        </p:txBody>
      </p:sp>
      <p:pic>
        <p:nvPicPr>
          <p:cNvPr id="10" name="Image 9">
            <a:extLst>
              <a:ext uri="{FF2B5EF4-FFF2-40B4-BE49-F238E27FC236}">
                <a16:creationId xmlns:a16="http://schemas.microsoft.com/office/drawing/2014/main" id="{EE6FF4B3-33A8-BA0B-26CF-863E9CFCDECD}"/>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375797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et imag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EF6FB-03B4-9581-6875-852B007CFC0F}"/>
              </a:ext>
            </a:extLst>
          </p:cNvPr>
          <p:cNvSpPr>
            <a:spLocks noGrp="1"/>
          </p:cNvSpPr>
          <p:nvPr>
            <p:ph type="title"/>
          </p:nvPr>
        </p:nvSpPr>
        <p:spPr/>
        <p:txBody>
          <a:bodyPr/>
          <a:lstStyle>
            <a:lvl1pPr>
              <a:defRPr>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E6A0D027-229B-523A-B02C-D11823DB0138}"/>
              </a:ext>
            </a:extLst>
          </p:cNvPr>
          <p:cNvSpPr>
            <a:spLocks noGrp="1"/>
          </p:cNvSpPr>
          <p:nvPr>
            <p:ph sz="half" idx="1"/>
          </p:nvPr>
        </p:nvSpPr>
        <p:spPr>
          <a:xfrm>
            <a:off x="838200" y="1825625"/>
            <a:ext cx="5181600"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pour une image  5">
            <a:extLst>
              <a:ext uri="{FF2B5EF4-FFF2-40B4-BE49-F238E27FC236}">
                <a16:creationId xmlns:a16="http://schemas.microsoft.com/office/drawing/2014/main" id="{A534A422-EFA1-A948-E5B6-7DD067AFBCD6}"/>
              </a:ext>
            </a:extLst>
          </p:cNvPr>
          <p:cNvSpPr>
            <a:spLocks noGrp="1"/>
          </p:cNvSpPr>
          <p:nvPr>
            <p:ph type="pic" sz="quarter" idx="11"/>
          </p:nvPr>
        </p:nvSpPr>
        <p:spPr>
          <a:xfrm>
            <a:off x="6240463" y="1825625"/>
            <a:ext cx="5113337" cy="666914"/>
          </a:xfrm>
          <a:prstGeom prst="rect">
            <a:avLst/>
          </a:prstGeom>
        </p:spPr>
        <p:txBody>
          <a:bodyPr/>
          <a:lstStyle>
            <a:lvl1pPr>
              <a:defRPr b="0" i="0">
                <a:latin typeface="+mn-lt"/>
              </a:defRPr>
            </a:lvl1pPr>
          </a:lstStyle>
          <a:p>
            <a:r>
              <a:rPr lang="fr-FR"/>
              <a:t>Cliquez sur l'icône pour ajouter une image</a:t>
            </a:r>
          </a:p>
        </p:txBody>
      </p:sp>
      <p:pic>
        <p:nvPicPr>
          <p:cNvPr id="8" name="Image 7">
            <a:extLst>
              <a:ext uri="{FF2B5EF4-FFF2-40B4-BE49-F238E27FC236}">
                <a16:creationId xmlns:a16="http://schemas.microsoft.com/office/drawing/2014/main" id="{3F85AB7F-CEC4-6214-5026-EFAD9D9EC5E3}"/>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9" name="Espace réservé du numéro de diapositive 14">
            <a:extLst>
              <a:ext uri="{FF2B5EF4-FFF2-40B4-BE49-F238E27FC236}">
                <a16:creationId xmlns:a16="http://schemas.microsoft.com/office/drawing/2014/main" id="{85F6DAF0-0D8D-B500-8C90-3D559F9226F1}"/>
              </a:ext>
            </a:extLst>
          </p:cNvPr>
          <p:cNvSpPr>
            <a:spLocks noGrp="1"/>
          </p:cNvSpPr>
          <p:nvPr>
            <p:ph type="sldNum" sz="quarter" idx="10"/>
          </p:nvPr>
        </p:nvSpPr>
        <p:spPr>
          <a:xfrm>
            <a:off x="11353800" y="6264696"/>
            <a:ext cx="838200" cy="620688"/>
          </a:xfrm>
          <a:prstGeom prst="rect">
            <a:avLst/>
          </a:prstGeom>
        </p:spPr>
        <p:txBody>
          <a:bodyPr/>
          <a:lstStyle>
            <a:lvl1pPr>
              <a:defRPr sz="1000"/>
            </a:lvl1pPr>
          </a:lstStyle>
          <a:p>
            <a:fld id="{D4C8BCFA-021B-B545-91F1-37AFE1700B57}" type="slidenum">
              <a:rPr lang="fr-FR" smtClean="0"/>
              <a:pPr/>
              <a:t>‹N°›</a:t>
            </a:fld>
            <a:endParaRPr lang="fr-FR"/>
          </a:p>
        </p:txBody>
      </p:sp>
      <p:pic>
        <p:nvPicPr>
          <p:cNvPr id="10" name="Image 9">
            <a:extLst>
              <a:ext uri="{FF2B5EF4-FFF2-40B4-BE49-F238E27FC236}">
                <a16:creationId xmlns:a16="http://schemas.microsoft.com/office/drawing/2014/main" id="{78C9C4C0-B269-B3C3-AFBC-2211F3ADD40B}"/>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249336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et image 2">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66D14EF-2E04-3F27-A232-7ED09020074C}"/>
              </a:ext>
            </a:extLst>
          </p:cNvPr>
          <p:cNvSpPr txBox="1"/>
          <p:nvPr userDrawn="1"/>
        </p:nvSpPr>
        <p:spPr>
          <a:xfrm>
            <a:off x="5992838" y="6494593"/>
            <a:ext cx="1224136" cy="216072"/>
          </a:xfrm>
          <a:prstGeom prst="rect">
            <a:avLst/>
          </a:prstGeom>
          <a:noFill/>
        </p:spPr>
        <p:txBody>
          <a:bodyPr wrap="none" lIns="0" tIns="0" rIns="0" bIns="0" rtlCol="0">
            <a:noAutofit/>
          </a:bodyPr>
          <a:lstStyle/>
          <a:p>
            <a:pPr algn="r"/>
            <a:r>
              <a:rPr lang="fr-FR" sz="1200">
                <a:solidFill>
                  <a:schemeClr val="bg1"/>
                </a:solidFill>
                <a:latin typeface="Museo 300" panose="02000000000000000000" pitchFamily="2" charset="77"/>
              </a:rPr>
              <a:t>Apprivoiser ls</a:t>
            </a:r>
          </a:p>
        </p:txBody>
      </p:sp>
      <p:sp>
        <p:nvSpPr>
          <p:cNvPr id="2" name="Titre 1">
            <a:extLst>
              <a:ext uri="{FF2B5EF4-FFF2-40B4-BE49-F238E27FC236}">
                <a16:creationId xmlns:a16="http://schemas.microsoft.com/office/drawing/2014/main" id="{9C6EF6FB-03B4-9581-6875-852B007CFC0F}"/>
              </a:ext>
            </a:extLst>
          </p:cNvPr>
          <p:cNvSpPr>
            <a:spLocks noGrp="1"/>
          </p:cNvSpPr>
          <p:nvPr>
            <p:ph type="title"/>
          </p:nvPr>
        </p:nvSpPr>
        <p:spPr>
          <a:xfrm>
            <a:off x="838200" y="365125"/>
            <a:ext cx="5181600" cy="1325563"/>
          </a:xfrm>
        </p:spPr>
        <p:txBody>
          <a:bodyPr/>
          <a:lstStyle>
            <a:lvl1pPr>
              <a:defRPr>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E6A0D027-229B-523A-B02C-D11823DB0138}"/>
              </a:ext>
            </a:extLst>
          </p:cNvPr>
          <p:cNvSpPr>
            <a:spLocks noGrp="1"/>
          </p:cNvSpPr>
          <p:nvPr>
            <p:ph sz="half" idx="1"/>
          </p:nvPr>
        </p:nvSpPr>
        <p:spPr>
          <a:xfrm>
            <a:off x="838200" y="1825625"/>
            <a:ext cx="5181600"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pour une image  5">
            <a:extLst>
              <a:ext uri="{FF2B5EF4-FFF2-40B4-BE49-F238E27FC236}">
                <a16:creationId xmlns:a16="http://schemas.microsoft.com/office/drawing/2014/main" id="{A534A422-EFA1-A948-E5B6-7DD067AFBCD6}"/>
              </a:ext>
            </a:extLst>
          </p:cNvPr>
          <p:cNvSpPr>
            <a:spLocks noGrp="1"/>
          </p:cNvSpPr>
          <p:nvPr>
            <p:ph type="pic" sz="quarter" idx="11"/>
          </p:nvPr>
        </p:nvSpPr>
        <p:spPr>
          <a:xfrm>
            <a:off x="6240463" y="1"/>
            <a:ext cx="5951537" cy="334515"/>
          </a:xfrm>
          <a:prstGeom prst="rect">
            <a:avLst/>
          </a:prstGeom>
        </p:spPr>
        <p:txBody>
          <a:bodyPr/>
          <a:lstStyle>
            <a:lvl1pPr>
              <a:defRPr b="0" i="0">
                <a:latin typeface="+mn-lt"/>
              </a:defRPr>
            </a:lvl1pPr>
          </a:lstStyle>
          <a:p>
            <a:r>
              <a:rPr lang="fr-FR"/>
              <a:t>Cliquez sur l'icône pour ajouter une image</a:t>
            </a:r>
          </a:p>
        </p:txBody>
      </p:sp>
      <p:pic>
        <p:nvPicPr>
          <p:cNvPr id="8" name="Image 7">
            <a:extLst>
              <a:ext uri="{FF2B5EF4-FFF2-40B4-BE49-F238E27FC236}">
                <a16:creationId xmlns:a16="http://schemas.microsoft.com/office/drawing/2014/main" id="{5769E4FA-F1E6-71D2-2E3F-8FB0C789CE10}"/>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9" name="Espace réservé du numéro de diapositive 14">
            <a:extLst>
              <a:ext uri="{FF2B5EF4-FFF2-40B4-BE49-F238E27FC236}">
                <a16:creationId xmlns:a16="http://schemas.microsoft.com/office/drawing/2014/main" id="{4AB840BC-1235-68B8-798E-089970F76DB2}"/>
              </a:ext>
            </a:extLst>
          </p:cNvPr>
          <p:cNvSpPr>
            <a:spLocks noGrp="1"/>
          </p:cNvSpPr>
          <p:nvPr>
            <p:ph type="sldNum" sz="quarter" idx="10"/>
          </p:nvPr>
        </p:nvSpPr>
        <p:spPr>
          <a:xfrm>
            <a:off x="11353800" y="6264696"/>
            <a:ext cx="838200" cy="620688"/>
          </a:xfrm>
          <a:prstGeom prst="rect">
            <a:avLst/>
          </a:prstGeom>
        </p:spPr>
        <p:txBody>
          <a:bodyPr/>
          <a:lstStyle>
            <a:lvl1pPr>
              <a:defRPr sz="1000"/>
            </a:lvl1pPr>
          </a:lstStyle>
          <a:p>
            <a:fld id="{D4C8BCFA-021B-B545-91F1-37AFE1700B57}" type="slidenum">
              <a:rPr lang="fr-FR" smtClean="0"/>
              <a:pPr/>
              <a:t>‹N°›</a:t>
            </a:fld>
            <a:endParaRPr lang="fr-FR"/>
          </a:p>
        </p:txBody>
      </p:sp>
      <p:pic>
        <p:nvPicPr>
          <p:cNvPr id="10" name="Image 9">
            <a:extLst>
              <a:ext uri="{FF2B5EF4-FFF2-40B4-BE49-F238E27FC236}">
                <a16:creationId xmlns:a16="http://schemas.microsoft.com/office/drawing/2014/main" id="{28142A96-C336-3D96-1296-78CC4C4B65EC}"/>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271005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et image 3">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A534A422-EFA1-A948-E5B6-7DD067AFBCD6}"/>
              </a:ext>
            </a:extLst>
          </p:cNvPr>
          <p:cNvSpPr>
            <a:spLocks noGrp="1"/>
          </p:cNvSpPr>
          <p:nvPr>
            <p:ph type="pic" sz="quarter" idx="11"/>
          </p:nvPr>
        </p:nvSpPr>
        <p:spPr>
          <a:xfrm>
            <a:off x="0" y="3"/>
            <a:ext cx="5951537" cy="334515"/>
          </a:xfrm>
          <a:prstGeom prst="rect">
            <a:avLst/>
          </a:prstGeom>
        </p:spPr>
        <p:txBody>
          <a:bodyPr/>
          <a:lstStyle>
            <a:lvl1pPr>
              <a:defRPr b="0" i="0">
                <a:latin typeface="+mn-lt"/>
              </a:defRPr>
            </a:lvl1pPr>
          </a:lstStyle>
          <a:p>
            <a:r>
              <a:rPr lang="fr-FR"/>
              <a:t>Cliquez sur l'icône pour ajouter une image</a:t>
            </a:r>
          </a:p>
        </p:txBody>
      </p:sp>
      <p:sp>
        <p:nvSpPr>
          <p:cNvPr id="2" name="Titre 1">
            <a:extLst>
              <a:ext uri="{FF2B5EF4-FFF2-40B4-BE49-F238E27FC236}">
                <a16:creationId xmlns:a16="http://schemas.microsoft.com/office/drawing/2014/main" id="{9C6EF6FB-03B4-9581-6875-852B007CFC0F}"/>
              </a:ext>
            </a:extLst>
          </p:cNvPr>
          <p:cNvSpPr>
            <a:spLocks noGrp="1"/>
          </p:cNvSpPr>
          <p:nvPr>
            <p:ph type="title"/>
          </p:nvPr>
        </p:nvSpPr>
        <p:spPr>
          <a:xfrm>
            <a:off x="6172200" y="365125"/>
            <a:ext cx="5181600" cy="1325563"/>
          </a:xfrm>
        </p:spPr>
        <p:txBody>
          <a:bodyPr/>
          <a:lstStyle>
            <a:lvl1pPr>
              <a:defRPr>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E6A0D027-229B-523A-B02C-D11823DB0138}"/>
              </a:ext>
            </a:extLst>
          </p:cNvPr>
          <p:cNvSpPr>
            <a:spLocks noGrp="1"/>
          </p:cNvSpPr>
          <p:nvPr>
            <p:ph sz="half" idx="1"/>
          </p:nvPr>
        </p:nvSpPr>
        <p:spPr>
          <a:xfrm>
            <a:off x="6163664" y="1825625"/>
            <a:ext cx="5181600"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CA2CFFFB-AB8D-073E-580D-95E6940DFF7C}"/>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9" name="Espace réservé du numéro de diapositive 14">
            <a:extLst>
              <a:ext uri="{FF2B5EF4-FFF2-40B4-BE49-F238E27FC236}">
                <a16:creationId xmlns:a16="http://schemas.microsoft.com/office/drawing/2014/main" id="{ED84551D-22FF-814E-4805-826DAAC3ADEF}"/>
              </a:ext>
            </a:extLst>
          </p:cNvPr>
          <p:cNvSpPr>
            <a:spLocks noGrp="1"/>
          </p:cNvSpPr>
          <p:nvPr>
            <p:ph type="sldNum" sz="quarter" idx="10"/>
          </p:nvPr>
        </p:nvSpPr>
        <p:spPr>
          <a:xfrm>
            <a:off x="11353800" y="6264696"/>
            <a:ext cx="838200" cy="620688"/>
          </a:xfrm>
          <a:prstGeom prst="rect">
            <a:avLst/>
          </a:prstGeom>
        </p:spPr>
        <p:txBody>
          <a:bodyPr/>
          <a:lstStyle>
            <a:lvl1pPr>
              <a:defRPr sz="1000"/>
            </a:lvl1pPr>
          </a:lstStyle>
          <a:p>
            <a:fld id="{D4C8BCFA-021B-B545-91F1-37AFE1700B57}" type="slidenum">
              <a:rPr lang="fr-FR" smtClean="0"/>
              <a:pPr/>
              <a:t>‹N°›</a:t>
            </a:fld>
            <a:endParaRPr lang="fr-FR"/>
          </a:p>
        </p:txBody>
      </p:sp>
      <p:pic>
        <p:nvPicPr>
          <p:cNvPr id="10" name="Image 9">
            <a:extLst>
              <a:ext uri="{FF2B5EF4-FFF2-40B4-BE49-F238E27FC236}">
                <a16:creationId xmlns:a16="http://schemas.microsoft.com/office/drawing/2014/main" id="{BC3D5B2F-AE2E-A5D1-1122-FD78CA60A7DD}"/>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281815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et images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EF6FB-03B4-9581-6875-852B007CFC0F}"/>
              </a:ext>
            </a:extLst>
          </p:cNvPr>
          <p:cNvSpPr>
            <a:spLocks noGrp="1"/>
          </p:cNvSpPr>
          <p:nvPr>
            <p:ph type="title"/>
          </p:nvPr>
        </p:nvSpPr>
        <p:spPr>
          <a:xfrm>
            <a:off x="838200" y="365125"/>
            <a:ext cx="6769968" cy="1325563"/>
          </a:xfrm>
        </p:spPr>
        <p:txBody>
          <a:bodyPr/>
          <a:lstStyle>
            <a:lvl1pPr>
              <a:defRPr>
                <a:latin typeface="Segoe UI Variable Display Semib"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E6A0D027-229B-523A-B02C-D11823DB0138}"/>
              </a:ext>
            </a:extLst>
          </p:cNvPr>
          <p:cNvSpPr>
            <a:spLocks noGrp="1"/>
          </p:cNvSpPr>
          <p:nvPr>
            <p:ph sz="half" idx="1"/>
          </p:nvPr>
        </p:nvSpPr>
        <p:spPr>
          <a:xfrm>
            <a:off x="838200" y="1825625"/>
            <a:ext cx="5181600" cy="1919756"/>
          </a:xfrm>
          <a:prstGeom prst="rect">
            <a:avLst/>
          </a:prstGeo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pour une image  5">
            <a:extLst>
              <a:ext uri="{FF2B5EF4-FFF2-40B4-BE49-F238E27FC236}">
                <a16:creationId xmlns:a16="http://schemas.microsoft.com/office/drawing/2014/main" id="{089E59F9-659F-CCA5-84C9-CAD4B5762D34}"/>
              </a:ext>
            </a:extLst>
          </p:cNvPr>
          <p:cNvSpPr>
            <a:spLocks noGrp="1"/>
          </p:cNvSpPr>
          <p:nvPr>
            <p:ph type="pic" sz="quarter" idx="12"/>
          </p:nvPr>
        </p:nvSpPr>
        <p:spPr>
          <a:xfrm>
            <a:off x="7793050" y="0"/>
            <a:ext cx="4398950" cy="666914"/>
          </a:xfrm>
          <a:prstGeom prst="rect">
            <a:avLst/>
          </a:prstGeom>
        </p:spPr>
        <p:txBody>
          <a:bodyPr/>
          <a:lstStyle>
            <a:lvl1pPr>
              <a:defRPr b="0" i="0">
                <a:latin typeface="+mn-lt"/>
              </a:defRPr>
            </a:lvl1pPr>
          </a:lstStyle>
          <a:p>
            <a:r>
              <a:rPr lang="fr-FR"/>
              <a:t>Cliquez sur l'icône pour ajouter une image</a:t>
            </a:r>
          </a:p>
        </p:txBody>
      </p:sp>
      <p:sp>
        <p:nvSpPr>
          <p:cNvPr id="5" name="Espace réservé pour une image  5">
            <a:extLst>
              <a:ext uri="{FF2B5EF4-FFF2-40B4-BE49-F238E27FC236}">
                <a16:creationId xmlns:a16="http://schemas.microsoft.com/office/drawing/2014/main" id="{C08A31C7-1240-9AC5-9FEE-A44BB2A786C3}"/>
              </a:ext>
            </a:extLst>
          </p:cNvPr>
          <p:cNvSpPr>
            <a:spLocks noGrp="1"/>
          </p:cNvSpPr>
          <p:nvPr>
            <p:ph type="pic" sz="quarter" idx="13"/>
          </p:nvPr>
        </p:nvSpPr>
        <p:spPr>
          <a:xfrm>
            <a:off x="8976320" y="3663369"/>
            <a:ext cx="2663849" cy="999313"/>
          </a:xfrm>
          <a:prstGeom prst="rect">
            <a:avLst/>
          </a:prstGeom>
        </p:spPr>
        <p:txBody>
          <a:bodyPr/>
          <a:lstStyle>
            <a:lvl1pPr>
              <a:defRPr b="0" i="0">
                <a:latin typeface="+mn-lt"/>
              </a:defRPr>
            </a:lvl1pPr>
          </a:lstStyle>
          <a:p>
            <a:r>
              <a:rPr lang="fr-FR"/>
              <a:t>Cliquez sur l'icône pour ajouter une image</a:t>
            </a:r>
          </a:p>
        </p:txBody>
      </p:sp>
      <p:sp>
        <p:nvSpPr>
          <p:cNvPr id="6" name="Espace réservé pour une image  5">
            <a:extLst>
              <a:ext uri="{FF2B5EF4-FFF2-40B4-BE49-F238E27FC236}">
                <a16:creationId xmlns:a16="http://schemas.microsoft.com/office/drawing/2014/main" id="{A534A422-EFA1-A948-E5B6-7DD067AFBCD6}"/>
              </a:ext>
            </a:extLst>
          </p:cNvPr>
          <p:cNvSpPr>
            <a:spLocks noGrp="1"/>
          </p:cNvSpPr>
          <p:nvPr>
            <p:ph type="pic" sz="quarter" idx="11"/>
          </p:nvPr>
        </p:nvSpPr>
        <p:spPr>
          <a:xfrm>
            <a:off x="6168008" y="2814673"/>
            <a:ext cx="2663849" cy="997196"/>
          </a:xfrm>
          <a:prstGeom prst="rect">
            <a:avLst/>
          </a:prstGeom>
        </p:spPr>
        <p:txBody>
          <a:bodyPr/>
          <a:lstStyle>
            <a:lvl1pPr>
              <a:defRPr b="0" i="0">
                <a:solidFill>
                  <a:schemeClr val="tx1"/>
                </a:solidFill>
                <a:latin typeface="+mn-lt"/>
              </a:defRPr>
            </a:lvl1pPr>
          </a:lstStyle>
          <a:p>
            <a:r>
              <a:rPr lang="fr-FR"/>
              <a:t>Cliquez sur l'icône pour ajouter une image</a:t>
            </a:r>
          </a:p>
        </p:txBody>
      </p:sp>
      <p:pic>
        <p:nvPicPr>
          <p:cNvPr id="8" name="Image 7">
            <a:extLst>
              <a:ext uri="{FF2B5EF4-FFF2-40B4-BE49-F238E27FC236}">
                <a16:creationId xmlns:a16="http://schemas.microsoft.com/office/drawing/2014/main" id="{12A9E1C9-D333-177B-4EBE-93E48833FA5A}"/>
              </a:ext>
            </a:extLst>
          </p:cNvPr>
          <p:cNvPicPr>
            <a:picLocks noChangeAspect="1"/>
          </p:cNvPicPr>
          <p:nvPr userDrawn="1"/>
        </p:nvPicPr>
        <p:blipFill rotWithShape="1">
          <a:blip r:embed="rId2"/>
          <a:srcRect l="1955" t="52857" b="34256"/>
          <a:stretch/>
        </p:blipFill>
        <p:spPr>
          <a:xfrm>
            <a:off x="-17639" y="6231156"/>
            <a:ext cx="12209640" cy="648072"/>
          </a:xfrm>
          <a:prstGeom prst="rect">
            <a:avLst/>
          </a:prstGeom>
          <a:scene3d>
            <a:camera prst="orthographicFront">
              <a:rot lat="0" lon="10800000" rev="0"/>
            </a:camera>
            <a:lightRig rig="threePt" dir="t"/>
          </a:scene3d>
        </p:spPr>
      </p:pic>
      <p:sp>
        <p:nvSpPr>
          <p:cNvPr id="9" name="Espace réservé du numéro de diapositive 14">
            <a:extLst>
              <a:ext uri="{FF2B5EF4-FFF2-40B4-BE49-F238E27FC236}">
                <a16:creationId xmlns:a16="http://schemas.microsoft.com/office/drawing/2014/main" id="{F132B372-8C90-C73D-54D8-D345DEBF8E3A}"/>
              </a:ext>
            </a:extLst>
          </p:cNvPr>
          <p:cNvSpPr>
            <a:spLocks noGrp="1"/>
          </p:cNvSpPr>
          <p:nvPr>
            <p:ph type="sldNum" sz="quarter" idx="10"/>
          </p:nvPr>
        </p:nvSpPr>
        <p:spPr>
          <a:xfrm>
            <a:off x="11353800" y="6264696"/>
            <a:ext cx="838200" cy="620688"/>
          </a:xfrm>
          <a:prstGeom prst="rect">
            <a:avLst/>
          </a:prstGeom>
        </p:spPr>
        <p:txBody>
          <a:bodyPr/>
          <a:lstStyle>
            <a:lvl1pPr>
              <a:defRPr sz="1000"/>
            </a:lvl1pPr>
          </a:lstStyle>
          <a:p>
            <a:fld id="{D4C8BCFA-021B-B545-91F1-37AFE1700B57}" type="slidenum">
              <a:rPr lang="fr-FR" smtClean="0"/>
              <a:pPr/>
              <a:t>‹N°›</a:t>
            </a:fld>
            <a:endParaRPr lang="fr-FR"/>
          </a:p>
        </p:txBody>
      </p:sp>
      <p:pic>
        <p:nvPicPr>
          <p:cNvPr id="10" name="Image 9">
            <a:extLst>
              <a:ext uri="{FF2B5EF4-FFF2-40B4-BE49-F238E27FC236}">
                <a16:creationId xmlns:a16="http://schemas.microsoft.com/office/drawing/2014/main" id="{8F9AF50A-C2E8-90FA-9793-DA2845F5D39C}"/>
              </a:ext>
            </a:extLst>
          </p:cNvPr>
          <p:cNvPicPr>
            <a:picLocks noChangeAspect="1"/>
          </p:cNvPicPr>
          <p:nvPr userDrawn="1"/>
        </p:nvPicPr>
        <p:blipFill>
          <a:blip r:embed="rId3"/>
          <a:stretch>
            <a:fillRect/>
          </a:stretch>
        </p:blipFill>
        <p:spPr>
          <a:xfrm>
            <a:off x="9984432" y="6351859"/>
            <a:ext cx="1369368" cy="389509"/>
          </a:xfrm>
          <a:prstGeom prst="rect">
            <a:avLst/>
          </a:prstGeom>
        </p:spPr>
      </p:pic>
    </p:spTree>
    <p:extLst>
      <p:ext uri="{BB962C8B-B14F-4D97-AF65-F5344CB8AC3E}">
        <p14:creationId xmlns:p14="http://schemas.microsoft.com/office/powerpoint/2010/main" val="307705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finale">
    <p:bg>
      <p:bgPr>
        <a:solidFill>
          <a:schemeClr val="bg1"/>
        </a:solidFill>
        <a:effectLst/>
      </p:bgPr>
    </p:bg>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220A6225-BA7C-E145-8AC1-0598546A1438}"/>
              </a:ext>
            </a:extLst>
          </p:cNvPr>
          <p:cNvGrpSpPr/>
          <p:nvPr userDrawn="1"/>
        </p:nvGrpSpPr>
        <p:grpSpPr>
          <a:xfrm>
            <a:off x="1199456" y="650946"/>
            <a:ext cx="2095823" cy="487112"/>
            <a:chOff x="1054497" y="523087"/>
            <a:chExt cx="2095823" cy="487112"/>
          </a:xfrm>
        </p:grpSpPr>
        <p:sp>
          <p:nvSpPr>
            <p:cNvPr id="10" name="ZoneTexte 9">
              <a:extLst>
                <a:ext uri="{FF2B5EF4-FFF2-40B4-BE49-F238E27FC236}">
                  <a16:creationId xmlns:a16="http://schemas.microsoft.com/office/drawing/2014/main" id="{505A07AE-46B9-7530-69B3-68C8E3D47B62}"/>
                </a:ext>
              </a:extLst>
            </p:cNvPr>
            <p:cNvSpPr txBox="1"/>
            <p:nvPr/>
          </p:nvSpPr>
          <p:spPr>
            <a:xfrm>
              <a:off x="1054497" y="636845"/>
              <a:ext cx="1872407" cy="338554"/>
            </a:xfrm>
            <a:prstGeom prst="rect">
              <a:avLst/>
            </a:prstGeom>
            <a:noFill/>
          </p:spPr>
          <p:txBody>
            <a:bodyPr wrap="square" lIns="0" rtlCol="0">
              <a:spAutoFit/>
            </a:bodyPr>
            <a:lstStyle/>
            <a:p>
              <a:r>
                <a:rPr lang="fr-FR" sz="1600">
                  <a:solidFill>
                    <a:schemeClr val="bg1"/>
                  </a:solidFill>
                  <a:latin typeface="Museo 300" panose="02000000000000000000" pitchFamily="2" charset="77"/>
                </a:rPr>
                <a:t>Apprivoiser les</a:t>
              </a:r>
            </a:p>
          </p:txBody>
        </p:sp>
        <p:pic>
          <p:nvPicPr>
            <p:cNvPr id="11" name="Image 10">
              <a:extLst>
                <a:ext uri="{FF2B5EF4-FFF2-40B4-BE49-F238E27FC236}">
                  <a16:creationId xmlns:a16="http://schemas.microsoft.com/office/drawing/2014/main" id="{B5242394-CF99-EA08-66C1-A8C430FA9D75}"/>
                </a:ext>
              </a:extLst>
            </p:cNvPr>
            <p:cNvPicPr/>
            <p:nvPr/>
          </p:nvPicPr>
          <p:blipFill>
            <a:blip r:embed="rId2"/>
            <a:stretch>
              <a:fillRect/>
            </a:stretch>
          </p:blipFill>
          <p:spPr>
            <a:xfrm>
              <a:off x="2495600" y="523087"/>
              <a:ext cx="654720" cy="487112"/>
            </a:xfrm>
            <a:prstGeom prst="rect">
              <a:avLst/>
            </a:prstGeom>
          </p:spPr>
        </p:pic>
      </p:grpSp>
      <p:pic>
        <p:nvPicPr>
          <p:cNvPr id="4" name="Image 3">
            <a:extLst>
              <a:ext uri="{FF2B5EF4-FFF2-40B4-BE49-F238E27FC236}">
                <a16:creationId xmlns:a16="http://schemas.microsoft.com/office/drawing/2014/main" id="{28169E4D-1F22-1AE3-95AA-ACF4608AA425}"/>
              </a:ext>
            </a:extLst>
          </p:cNvPr>
          <p:cNvPicPr>
            <a:picLocks noChangeAspect="1"/>
          </p:cNvPicPr>
          <p:nvPr userDrawn="1"/>
        </p:nvPicPr>
        <p:blipFill rotWithShape="1">
          <a:blip r:embed="rId3"/>
          <a:srcRect l="-36" t="1419" r="43961" b="675"/>
          <a:stretch/>
        </p:blipFill>
        <p:spPr>
          <a:xfrm>
            <a:off x="-96688" y="0"/>
            <a:ext cx="9408048" cy="6858000"/>
          </a:xfrm>
          <a:prstGeom prst="rect">
            <a:avLst/>
          </a:prstGeom>
        </p:spPr>
      </p:pic>
      <p:sp>
        <p:nvSpPr>
          <p:cNvPr id="6" name="Espace réservé du texte 2">
            <a:extLst>
              <a:ext uri="{FF2B5EF4-FFF2-40B4-BE49-F238E27FC236}">
                <a16:creationId xmlns:a16="http://schemas.microsoft.com/office/drawing/2014/main" id="{C09221B2-848E-5C40-69AE-A07E07629D98}"/>
              </a:ext>
            </a:extLst>
          </p:cNvPr>
          <p:cNvSpPr>
            <a:spLocks noGrp="1"/>
          </p:cNvSpPr>
          <p:nvPr>
            <p:ph type="body" sz="quarter" idx="10"/>
          </p:nvPr>
        </p:nvSpPr>
        <p:spPr>
          <a:xfrm>
            <a:off x="9768409" y="1484784"/>
            <a:ext cx="2016223" cy="2916696"/>
          </a:xfrm>
        </p:spPr>
        <p:txBody>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4" name="Image 13">
            <a:extLst>
              <a:ext uri="{FF2B5EF4-FFF2-40B4-BE49-F238E27FC236}">
                <a16:creationId xmlns:a16="http://schemas.microsoft.com/office/drawing/2014/main" id="{4BC3239E-4A15-0548-E959-F8F32E584BC3}"/>
              </a:ext>
            </a:extLst>
          </p:cNvPr>
          <p:cNvPicPr>
            <a:picLocks noChangeAspect="1"/>
          </p:cNvPicPr>
          <p:nvPr userDrawn="1"/>
        </p:nvPicPr>
        <p:blipFill>
          <a:blip r:embed="rId4"/>
          <a:stretch>
            <a:fillRect/>
          </a:stretch>
        </p:blipFill>
        <p:spPr>
          <a:xfrm>
            <a:off x="9768409" y="5673640"/>
            <a:ext cx="864096" cy="779696"/>
          </a:xfrm>
          <a:prstGeom prst="rect">
            <a:avLst/>
          </a:prstGeom>
        </p:spPr>
      </p:pic>
      <p:pic>
        <p:nvPicPr>
          <p:cNvPr id="2" name="Image 1">
            <a:extLst>
              <a:ext uri="{FF2B5EF4-FFF2-40B4-BE49-F238E27FC236}">
                <a16:creationId xmlns:a16="http://schemas.microsoft.com/office/drawing/2014/main" id="{E8E0A255-A0E1-8C23-86BA-01E1FC4A1B4F}"/>
              </a:ext>
            </a:extLst>
          </p:cNvPr>
          <p:cNvPicPr>
            <a:picLocks noChangeAspect="1"/>
          </p:cNvPicPr>
          <p:nvPr userDrawn="1"/>
        </p:nvPicPr>
        <p:blipFill>
          <a:blip r:embed="rId5"/>
          <a:stretch>
            <a:fillRect/>
          </a:stretch>
        </p:blipFill>
        <p:spPr>
          <a:xfrm>
            <a:off x="1199456" y="5673640"/>
            <a:ext cx="2474952" cy="703986"/>
          </a:xfrm>
          <a:prstGeom prst="rect">
            <a:avLst/>
          </a:prstGeom>
        </p:spPr>
      </p:pic>
    </p:spTree>
    <p:extLst>
      <p:ext uri="{BB962C8B-B14F-4D97-AF65-F5344CB8AC3E}">
        <p14:creationId xmlns:p14="http://schemas.microsoft.com/office/powerpoint/2010/main" val="1988219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C27F217-B00E-D582-FA7A-32DA40ABEEB9}"/>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D1927D75-F4C6-5F0E-5DEE-60593F34055C}"/>
              </a:ext>
            </a:extLst>
          </p:cNvPr>
          <p:cNvSpPr>
            <a:spLocks noGrp="1"/>
          </p:cNvSpPr>
          <p:nvPr>
            <p:ph type="body" idx="1"/>
          </p:nvPr>
        </p:nvSpPr>
        <p:spPr>
          <a:xfrm>
            <a:off x="838200" y="1825625"/>
            <a:ext cx="10515600" cy="1586075"/>
          </a:xfrm>
          <a:prstGeom prst="rect">
            <a:avLst/>
          </a:prstGeom>
        </p:spPr>
        <p:txBody>
          <a:bodyPr vert="horz" lIns="0" tIns="0" rIns="0" bIns="0" rtlCol="0">
            <a:sp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8" name="Espace réservé du pied de page 7">
            <a:extLst>
              <a:ext uri="{FF2B5EF4-FFF2-40B4-BE49-F238E27FC236}">
                <a16:creationId xmlns:a16="http://schemas.microsoft.com/office/drawing/2014/main" id="{4B86C30C-8F7A-28EA-5B9A-758F221C9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4" name="Espace réservé du numéro de diapositive 14">
            <a:extLst>
              <a:ext uri="{FF2B5EF4-FFF2-40B4-BE49-F238E27FC236}">
                <a16:creationId xmlns:a16="http://schemas.microsoft.com/office/drawing/2014/main" id="{72719AB6-B090-411E-6AEB-18D6464F0943}"/>
              </a:ext>
            </a:extLst>
          </p:cNvPr>
          <p:cNvSpPr>
            <a:spLocks noGrp="1"/>
          </p:cNvSpPr>
          <p:nvPr>
            <p:ph type="sldNum" sz="quarter" idx="4"/>
          </p:nvPr>
        </p:nvSpPr>
        <p:spPr>
          <a:xfrm>
            <a:off x="11353800" y="6258540"/>
            <a:ext cx="838200" cy="626844"/>
          </a:xfrm>
          <a:prstGeom prst="rect">
            <a:avLst/>
          </a:prstGeom>
        </p:spPr>
        <p:txBody>
          <a:bodyPr anchor="ctr"/>
          <a:lstStyle>
            <a:lvl1pPr algn="ctr">
              <a:defRPr sz="1000">
                <a:solidFill>
                  <a:schemeClr val="bg1"/>
                </a:solidFill>
              </a:defRPr>
            </a:lvl1pPr>
          </a:lstStyle>
          <a:p>
            <a:fld id="{D4C8BCFA-021B-B545-91F1-37AFE1700B57}" type="slidenum">
              <a:rPr lang="fr-FR" smtClean="0"/>
              <a:pPr/>
              <a:t>‹N°›</a:t>
            </a:fld>
            <a:endParaRPr lang="fr-FR"/>
          </a:p>
        </p:txBody>
      </p:sp>
    </p:spTree>
    <p:extLst>
      <p:ext uri="{BB962C8B-B14F-4D97-AF65-F5344CB8AC3E}">
        <p14:creationId xmlns:p14="http://schemas.microsoft.com/office/powerpoint/2010/main" val="342105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3" r:id="rId6"/>
    <p:sldLayoutId id="2147483664" r:id="rId7"/>
    <p:sldLayoutId id="2147483659"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b="0" i="0" kern="1200">
          <a:solidFill>
            <a:schemeClr val="accent1"/>
          </a:solidFill>
          <a:latin typeface="Segoe UI Variable Display Semib"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3" Type="http://schemas.openxmlformats.org/officeDocument/2006/relationships/tags" Target="../tags/tag18.xml"/><Relationship Id="rId7" Type="http://schemas.openxmlformats.org/officeDocument/2006/relationships/image" Target="../media/image13.sv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tags" Target="../tags/tag17.xml"/><Relationship Id="rId16" Type="http://schemas.openxmlformats.org/officeDocument/2006/relationships/diagramColors" Target="../diagrams/colors2.xml"/><Relationship Id="rId1" Type="http://schemas.openxmlformats.org/officeDocument/2006/relationships/tags" Target="../tags/tag16.xm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notesSlide" Target="../notesSlides/notesSlide5.xml"/><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slideLayout" Target="../slideLayouts/slideLayout2.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ibguides.biblio.usherbrooke.ca/IA"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2.xml"/><Relationship Id="rId7" Type="http://schemas.openxmlformats.org/officeDocument/2006/relationships/notesSlide" Target="../notesSlides/notesSlide10.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2.xml"/><Relationship Id="rId11" Type="http://schemas.openxmlformats.org/officeDocument/2006/relationships/image" Target="../media/image22.svg"/><Relationship Id="rId5" Type="http://schemas.openxmlformats.org/officeDocument/2006/relationships/tags" Target="../tags/tag24.xml"/><Relationship Id="rId10" Type="http://schemas.openxmlformats.org/officeDocument/2006/relationships/image" Target="../media/image21.png"/><Relationship Id="rId4" Type="http://schemas.openxmlformats.org/officeDocument/2006/relationships/tags" Target="../tags/tag23.xml"/><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28.xml"/><Relationship Id="rId7" Type="http://schemas.openxmlformats.org/officeDocument/2006/relationships/notesSlide" Target="../notesSlides/notesSlide1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11" Type="http://schemas.openxmlformats.org/officeDocument/2006/relationships/image" Target="../media/image22.svg"/><Relationship Id="rId5" Type="http://schemas.openxmlformats.org/officeDocument/2006/relationships/tags" Target="../tags/tag30.xml"/><Relationship Id="rId10" Type="http://schemas.openxmlformats.org/officeDocument/2006/relationships/image" Target="../media/image21.png"/><Relationship Id="rId4" Type="http://schemas.openxmlformats.org/officeDocument/2006/relationships/tags" Target="../tags/tag29.xml"/><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4.xml"/><Relationship Id="rId7" Type="http://schemas.openxmlformats.org/officeDocument/2006/relationships/notesSlide" Target="../notesSlides/notesSlide1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11" Type="http://schemas.openxmlformats.org/officeDocument/2006/relationships/image" Target="../media/image22.svg"/><Relationship Id="rId5" Type="http://schemas.openxmlformats.org/officeDocument/2006/relationships/tags" Target="../tags/tag36.xml"/><Relationship Id="rId10" Type="http://schemas.openxmlformats.org/officeDocument/2006/relationships/image" Target="../media/image21.png"/><Relationship Id="rId4" Type="http://schemas.openxmlformats.org/officeDocument/2006/relationships/tags" Target="../tags/tag35.xml"/><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zenodo.org/records/15388598&#8203;"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research.ibm.com/blog/what-is-generative-AI" TargetMode="External"/><Relationship Id="rId2" Type="http://schemas.openxmlformats.org/officeDocument/2006/relationships/hyperlink" Target="https://miro.com/app/board/uXjVMAp7-zg=/?share_link_id=85106399546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hyperlink" Target="https://cloud.google.com/generative-ai-studi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10.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97EBF-8432-A2EF-C06D-E149024C8E58}"/>
              </a:ext>
            </a:extLst>
          </p:cNvPr>
          <p:cNvSpPr>
            <a:spLocks noGrp="1"/>
          </p:cNvSpPr>
          <p:nvPr>
            <p:ph type="ctrTitle"/>
          </p:nvPr>
        </p:nvSpPr>
        <p:spPr>
          <a:xfrm>
            <a:off x="1165886" y="3342885"/>
            <a:ext cx="8856984" cy="2387600"/>
          </a:xfrm>
        </p:spPr>
        <p:txBody>
          <a:bodyPr>
            <a:normAutofit fontScale="90000"/>
          </a:bodyPr>
          <a:lstStyle/>
          <a:p>
            <a:r>
              <a:rPr lang="fr-CA" sz="5300"/>
              <a:t>Expérimentation pédagogique d’outils d’</a:t>
            </a:r>
            <a:r>
              <a:rPr lang="fr-CA" sz="5300" err="1"/>
              <a:t>IAg</a:t>
            </a:r>
            <a:r>
              <a:rPr lang="fr-CA" sz="5300"/>
              <a:t> en enseignement supérieur </a:t>
            </a:r>
            <a:br>
              <a:rPr lang="fr-CA"/>
            </a:br>
            <a:endParaRPr lang="fr-FR"/>
          </a:p>
        </p:txBody>
      </p:sp>
      <p:sp>
        <p:nvSpPr>
          <p:cNvPr id="3" name="Sous-titre 2">
            <a:extLst>
              <a:ext uri="{FF2B5EF4-FFF2-40B4-BE49-F238E27FC236}">
                <a16:creationId xmlns:a16="http://schemas.microsoft.com/office/drawing/2014/main" id="{65F0DBEA-0B3F-38EC-A2BC-241A2F507E7E}"/>
              </a:ext>
            </a:extLst>
          </p:cNvPr>
          <p:cNvSpPr>
            <a:spLocks noGrp="1"/>
          </p:cNvSpPr>
          <p:nvPr>
            <p:ph type="subTitle" idx="1"/>
          </p:nvPr>
        </p:nvSpPr>
        <p:spPr/>
        <p:txBody>
          <a:bodyPr>
            <a:normAutofit/>
          </a:bodyPr>
          <a:lstStyle/>
          <a:p>
            <a:r>
              <a:rPr lang="fr-FR" sz="3200">
                <a:latin typeface="Segoe UI Variable Display Semib"/>
              </a:rPr>
              <a:t>Mains sur les touches</a:t>
            </a:r>
            <a:endParaRPr lang="fr-FR" sz="3200"/>
          </a:p>
        </p:txBody>
      </p:sp>
      <p:sp>
        <p:nvSpPr>
          <p:cNvPr id="6" name="Subtitle 2">
            <a:extLst>
              <a:ext uri="{FF2B5EF4-FFF2-40B4-BE49-F238E27FC236}">
                <a16:creationId xmlns:a16="http://schemas.microsoft.com/office/drawing/2014/main" id="{26DEE687-35E5-07E7-001F-1E766C5F1D9A}"/>
              </a:ext>
            </a:extLst>
          </p:cNvPr>
          <p:cNvSpPr txBox="1">
            <a:spLocks/>
          </p:cNvSpPr>
          <p:nvPr/>
        </p:nvSpPr>
        <p:spPr>
          <a:xfrm>
            <a:off x="9264352" y="1412776"/>
            <a:ext cx="2232248" cy="942874"/>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Segoe UI Variable Display Semib"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CA" sz="2000">
                <a:latin typeface="Segoe UI Variable Display Semib"/>
              </a:rPr>
              <a:t>Date</a:t>
            </a:r>
          </a:p>
        </p:txBody>
      </p:sp>
      <p:pic>
        <p:nvPicPr>
          <p:cNvPr id="1026" name="Picture 2" descr="Une image contenant symbole, capture d’écran&#10;&#10;Description générée automatiquement">
            <a:extLst>
              <a:ext uri="{FF2B5EF4-FFF2-40B4-BE49-F238E27FC236}">
                <a16:creationId xmlns:a16="http://schemas.microsoft.com/office/drawing/2014/main" id="{E1D63474-5541-8051-E035-A31CAE6F6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6071313"/>
            <a:ext cx="1045279" cy="369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6">
            <a:extLst>
              <a:ext uri="{FF2B5EF4-FFF2-40B4-BE49-F238E27FC236}">
                <a16:creationId xmlns:a16="http://schemas.microsoft.com/office/drawing/2014/main" id="{51892FA4-F625-F09C-EBC8-374248C6B71A}"/>
              </a:ext>
            </a:extLst>
          </p:cNvPr>
          <p:cNvSpPr txBox="1"/>
          <p:nvPr/>
        </p:nvSpPr>
        <p:spPr>
          <a:xfrm>
            <a:off x="2423592" y="6071313"/>
            <a:ext cx="6988910" cy="36933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latin typeface="Roboto Condensed"/>
                <a:ea typeface="Roboto"/>
                <a:cs typeface="Roboto"/>
              </a:rPr>
              <a:t>Service de </a:t>
            </a:r>
            <a:r>
              <a:rPr lang="en-US" sz="1200" err="1">
                <a:solidFill>
                  <a:srgbClr val="FFFFFF"/>
                </a:solidFill>
                <a:latin typeface="Roboto Condensed"/>
                <a:ea typeface="Roboto"/>
                <a:cs typeface="Roboto"/>
              </a:rPr>
              <a:t>soutien</a:t>
            </a:r>
            <a:r>
              <a:rPr lang="en-US" sz="1200">
                <a:solidFill>
                  <a:srgbClr val="FFFFFF"/>
                </a:solidFill>
                <a:latin typeface="Roboto Condensed"/>
                <a:ea typeface="Roboto"/>
                <a:cs typeface="Roboto"/>
              </a:rPr>
              <a:t> à la formation. (2025). </a:t>
            </a:r>
            <a:r>
              <a:rPr lang="fr-CA" sz="1200" i="1">
                <a:solidFill>
                  <a:srgbClr val="FFFFFF"/>
                </a:solidFill>
                <a:latin typeface="Roboto Condensed"/>
                <a:ea typeface="Roboto"/>
                <a:cs typeface="Roboto"/>
              </a:rPr>
              <a:t>Expérimentation pédagogique d’outils d’IAg en enseignement supérieur. Mains sur les touches </a:t>
            </a:r>
            <a:r>
              <a:rPr lang="fr-CA" sz="1200">
                <a:solidFill>
                  <a:srgbClr val="FFFFFF"/>
                </a:solidFill>
                <a:latin typeface="Roboto Condensed"/>
                <a:ea typeface="Roboto"/>
                <a:cs typeface="Roboto"/>
              </a:rPr>
              <a:t>[support de présentation]. </a:t>
            </a:r>
            <a:r>
              <a:rPr lang="en-US" sz="1200">
                <a:solidFill>
                  <a:srgbClr val="FFFFFF"/>
                </a:solidFill>
                <a:latin typeface="Roboto Condensed"/>
                <a:ea typeface="Roboto"/>
                <a:cs typeface="Roboto"/>
              </a:rPr>
              <a:t>Université de Sherbrooke. Sous </a:t>
            </a:r>
            <a:r>
              <a:rPr lang="en-US" sz="1200" err="1">
                <a:solidFill>
                  <a:srgbClr val="FFFFFF"/>
                </a:solidFill>
                <a:latin typeface="Roboto Condensed"/>
                <a:ea typeface="Roboto"/>
                <a:cs typeface="Roboto"/>
              </a:rPr>
              <a:t>licence</a:t>
            </a:r>
            <a:r>
              <a:rPr lang="en-US" sz="1200">
                <a:solidFill>
                  <a:srgbClr val="FFFFFF"/>
                </a:solidFill>
                <a:latin typeface="Roboto Condensed"/>
                <a:ea typeface="Roboto"/>
                <a:cs typeface="Roboto"/>
              </a:rPr>
              <a:t> CC BY 4.0.</a:t>
            </a:r>
          </a:p>
        </p:txBody>
      </p:sp>
    </p:spTree>
    <p:extLst>
      <p:ext uri="{BB962C8B-B14F-4D97-AF65-F5344CB8AC3E}">
        <p14:creationId xmlns:p14="http://schemas.microsoft.com/office/powerpoint/2010/main" val="2384261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A458B-D796-1ADA-DC8E-E4342B67CE2D}"/>
            </a:ext>
          </a:extLst>
        </p:cNvPr>
        <p:cNvGrpSpPr/>
        <p:nvPr/>
      </p:nvGrpSpPr>
      <p:grpSpPr>
        <a:xfrm>
          <a:off x="0" y="0"/>
          <a:ext cx="0" cy="0"/>
          <a:chOff x="0" y="0"/>
          <a:chExt cx="0" cy="0"/>
        </a:xfrm>
      </p:grpSpPr>
      <p:sp>
        <p:nvSpPr>
          <p:cNvPr id="2" name="Espace réservé du pied de page 5">
            <a:extLst>
              <a:ext uri="{FF2B5EF4-FFF2-40B4-BE49-F238E27FC236}">
                <a16:creationId xmlns:a16="http://schemas.microsoft.com/office/drawing/2014/main" id="{A9FB5DE7-34BC-6ECA-867D-18A690B0BE71}"/>
              </a:ext>
            </a:extLst>
          </p:cNvPr>
          <p:cNvSpPr txBox="1">
            <a:spLocks/>
          </p:cNvSpPr>
          <p:nvPr>
            <p:custDataLst>
              <p:tags r:id="rId2"/>
            </p:custDataLst>
          </p:nvPr>
        </p:nvSpPr>
        <p:spPr>
          <a:xfrm>
            <a:off x="541420" y="6377089"/>
            <a:ext cx="854242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1400">
                <a:solidFill>
                  <a:schemeClr val="bg1"/>
                </a:solidFill>
              </a:rPr>
              <a:t>Atelier Appropriation des outils d’IAg pour l’enseignement, l’apprentissage et l’évaluation en GEF</a:t>
            </a:r>
            <a:endParaRPr lang="en-US" sz="1400">
              <a:solidFill>
                <a:schemeClr val="bg1"/>
              </a:solidFill>
            </a:endParaRPr>
          </a:p>
        </p:txBody>
      </p:sp>
      <p:pic>
        <p:nvPicPr>
          <p:cNvPr id="1026" name="Picture 2">
            <a:extLst>
              <a:ext uri="{FF2B5EF4-FFF2-40B4-BE49-F238E27FC236}">
                <a16:creationId xmlns:a16="http://schemas.microsoft.com/office/drawing/2014/main" id="{04431E0D-CA2D-6E04-C10A-D8B4C229B4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31"/>
          <a:stretch/>
        </p:blipFill>
        <p:spPr bwMode="auto">
          <a:xfrm>
            <a:off x="0" y="135854"/>
            <a:ext cx="12192000" cy="6773827"/>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13B6135F-8B5C-A314-4AFF-59EBB7EC8116}"/>
              </a:ext>
            </a:extLst>
          </p:cNvPr>
          <p:cNvSpPr>
            <a:spLocks noGrp="1"/>
          </p:cNvSpPr>
          <p:nvPr>
            <p:ph type="title"/>
          </p:nvPr>
        </p:nvSpPr>
        <p:spPr>
          <a:xfrm>
            <a:off x="838200" y="365125"/>
            <a:ext cx="10515600" cy="1325563"/>
          </a:xfrm>
        </p:spPr>
        <p:txBody>
          <a:bodyPr anchor="ctr">
            <a:normAutofit/>
          </a:bodyPr>
          <a:lstStyle/>
          <a:p>
            <a:r>
              <a:rPr lang="fr-CA" sz="4000"/>
              <a:t>Introduction</a:t>
            </a:r>
            <a:r>
              <a:rPr lang="fr-CA"/>
              <a:t> </a:t>
            </a:r>
          </a:p>
        </p:txBody>
      </p:sp>
    </p:spTree>
    <p:custDataLst>
      <p:tags r:id="rId1"/>
    </p:custDataLst>
    <p:extLst>
      <p:ext uri="{BB962C8B-B14F-4D97-AF65-F5344CB8AC3E}">
        <p14:creationId xmlns:p14="http://schemas.microsoft.com/office/powerpoint/2010/main" val="100566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18D7AA7-A8C4-69AC-D178-BF39DEEAF71A}"/>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9607794" y="0"/>
            <a:ext cx="2584206" cy="1547293"/>
          </a:xfrm>
          <a:prstGeom prst="rect">
            <a:avLst/>
          </a:prstGeom>
        </p:spPr>
      </p:pic>
      <p:graphicFrame>
        <p:nvGraphicFramePr>
          <p:cNvPr id="13" name="ZoneTexte 10">
            <a:extLst>
              <a:ext uri="{FF2B5EF4-FFF2-40B4-BE49-F238E27FC236}">
                <a16:creationId xmlns:a16="http://schemas.microsoft.com/office/drawing/2014/main" id="{FFCCE8C3-87DB-105F-F28F-0D13A8BC9710}"/>
              </a:ext>
            </a:extLst>
          </p:cNvPr>
          <p:cNvGraphicFramePr/>
          <p:nvPr>
            <p:extLst>
              <p:ext uri="{D42A27DB-BD31-4B8C-83A1-F6EECF244321}">
                <p14:modId xmlns:p14="http://schemas.microsoft.com/office/powerpoint/2010/main" val="388449577"/>
              </p:ext>
            </p:extLst>
          </p:nvPr>
        </p:nvGraphicFramePr>
        <p:xfrm>
          <a:off x="838202" y="2703056"/>
          <a:ext cx="4320000" cy="31324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ZoneTexte 10">
            <a:extLst>
              <a:ext uri="{FF2B5EF4-FFF2-40B4-BE49-F238E27FC236}">
                <a16:creationId xmlns:a16="http://schemas.microsoft.com/office/drawing/2014/main" id="{7CFEB234-4C00-0048-81BE-8A1009D2FA25}"/>
              </a:ext>
            </a:extLst>
          </p:cNvPr>
          <p:cNvSpPr txBox="1"/>
          <p:nvPr/>
        </p:nvSpPr>
        <p:spPr>
          <a:xfrm>
            <a:off x="7985660" y="5403171"/>
            <a:ext cx="3473869" cy="276999"/>
          </a:xfrm>
          <a:prstGeom prst="rect">
            <a:avLst/>
          </a:prstGeom>
          <a:noFill/>
        </p:spPr>
        <p:txBody>
          <a:bodyPr wrap="square">
            <a:spAutoFit/>
          </a:bodyPr>
          <a:lstStyle/>
          <a:p>
            <a:r>
              <a:rPr lang="fr-CA" sz="1200">
                <a:solidFill>
                  <a:schemeClr val="bg1"/>
                </a:solidFill>
              </a:rPr>
              <a:t>Illustration tirée de Klein et Oppenheimer (2018)</a:t>
            </a:r>
          </a:p>
        </p:txBody>
      </p:sp>
      <p:sp>
        <p:nvSpPr>
          <p:cNvPr id="4" name="Titre 1">
            <a:extLst>
              <a:ext uri="{FF2B5EF4-FFF2-40B4-BE49-F238E27FC236}">
                <a16:creationId xmlns:a16="http://schemas.microsoft.com/office/drawing/2014/main" id="{05F30367-C78B-C497-0939-95351217A6B3}"/>
              </a:ext>
            </a:extLst>
          </p:cNvPr>
          <p:cNvSpPr txBox="1">
            <a:spLocks/>
          </p:cNvSpPr>
          <p:nvPr>
            <p:custDataLst>
              <p:tags r:id="rId2"/>
            </p:custDataLst>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a:solidFill>
                  <a:schemeClr val="accent1"/>
                </a:solidFill>
                <a:latin typeface="Calibri" panose="020F0502020204030204" pitchFamily="34" charset="0"/>
                <a:cs typeface="Calibri" panose="020F0502020204030204" pitchFamily="34" charset="0"/>
              </a:rPr>
              <a:t>Introduction</a:t>
            </a:r>
          </a:p>
        </p:txBody>
      </p:sp>
      <p:sp>
        <p:nvSpPr>
          <p:cNvPr id="5" name="Titre 1">
            <a:extLst>
              <a:ext uri="{FF2B5EF4-FFF2-40B4-BE49-F238E27FC236}">
                <a16:creationId xmlns:a16="http://schemas.microsoft.com/office/drawing/2014/main" id="{8C260A81-CB82-58DB-E872-3426FEABECDB}"/>
              </a:ext>
            </a:extLst>
          </p:cNvPr>
          <p:cNvSpPr txBox="1">
            <a:spLocks/>
          </p:cNvSpPr>
          <p:nvPr>
            <p:custDataLst>
              <p:tags r:id="rId3"/>
            </p:custDataLst>
          </p:nvPr>
        </p:nvSpPr>
        <p:spPr>
          <a:xfrm>
            <a:off x="862262" y="1239078"/>
            <a:ext cx="11205411" cy="59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Variable Display Semib" pitchFamily="2" charset="0"/>
                <a:ea typeface="+mj-ea"/>
                <a:cs typeface="+mj-cs"/>
              </a:defRPr>
            </a:lvl1pPr>
          </a:lstStyle>
          <a:p>
            <a:r>
              <a:rPr lang="fr-FR" sz="3200" b="1">
                <a:solidFill>
                  <a:schemeClr val="accent3"/>
                </a:solidFill>
                <a:latin typeface="Calibri" panose="020F0502020204030204" pitchFamily="34" charset="0"/>
                <a:cs typeface="Calibri" panose="020F0502020204030204" pitchFamily="34" charset="0"/>
              </a:rPr>
              <a:t>L’IAg au service de l’apprentissage et de l’enseignement</a:t>
            </a:r>
          </a:p>
        </p:txBody>
      </p:sp>
      <p:sp>
        <p:nvSpPr>
          <p:cNvPr id="10" name="ZoneTexte 9">
            <a:extLst>
              <a:ext uri="{FF2B5EF4-FFF2-40B4-BE49-F238E27FC236}">
                <a16:creationId xmlns:a16="http://schemas.microsoft.com/office/drawing/2014/main" id="{672295F8-93C5-F7E1-386D-4105F7506ADF}"/>
              </a:ext>
            </a:extLst>
          </p:cNvPr>
          <p:cNvSpPr txBox="1"/>
          <p:nvPr/>
        </p:nvSpPr>
        <p:spPr>
          <a:xfrm>
            <a:off x="838200" y="2151905"/>
            <a:ext cx="4337535" cy="461665"/>
          </a:xfrm>
          <a:prstGeom prst="rect">
            <a:avLst/>
          </a:prstGeom>
          <a:noFill/>
        </p:spPr>
        <p:txBody>
          <a:bodyPr wrap="square" rtlCol="0">
            <a:spAutoFit/>
          </a:bodyPr>
          <a:lstStyle/>
          <a:p>
            <a:r>
              <a:rPr lang="en-US" sz="2400" b="1">
                <a:solidFill>
                  <a:schemeClr val="accent3"/>
                </a:solidFill>
              </a:rPr>
              <a:t>POUR L’APPRENTISSAGE</a:t>
            </a:r>
          </a:p>
        </p:txBody>
      </p:sp>
      <p:graphicFrame>
        <p:nvGraphicFramePr>
          <p:cNvPr id="12" name="ZoneTexte 10">
            <a:extLst>
              <a:ext uri="{FF2B5EF4-FFF2-40B4-BE49-F238E27FC236}">
                <a16:creationId xmlns:a16="http://schemas.microsoft.com/office/drawing/2014/main" id="{FD681CFE-DCE5-41FA-8475-29D915D4033B}"/>
              </a:ext>
            </a:extLst>
          </p:cNvPr>
          <p:cNvGraphicFramePr/>
          <p:nvPr>
            <p:extLst>
              <p:ext uri="{D42A27DB-BD31-4B8C-83A1-F6EECF244321}">
                <p14:modId xmlns:p14="http://schemas.microsoft.com/office/powerpoint/2010/main" val="1805893830"/>
              </p:ext>
            </p:extLst>
          </p:nvPr>
        </p:nvGraphicFramePr>
        <p:xfrm>
          <a:off x="5834426" y="2711481"/>
          <a:ext cx="5066749" cy="31324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ZoneTexte 13">
            <a:extLst>
              <a:ext uri="{FF2B5EF4-FFF2-40B4-BE49-F238E27FC236}">
                <a16:creationId xmlns:a16="http://schemas.microsoft.com/office/drawing/2014/main" id="{C58132A2-D6A1-56B1-7D42-504B21F53DA3}"/>
              </a:ext>
            </a:extLst>
          </p:cNvPr>
          <p:cNvSpPr txBox="1"/>
          <p:nvPr/>
        </p:nvSpPr>
        <p:spPr>
          <a:xfrm>
            <a:off x="5834425" y="2160330"/>
            <a:ext cx="4337535" cy="461665"/>
          </a:xfrm>
          <a:prstGeom prst="rect">
            <a:avLst/>
          </a:prstGeom>
          <a:noFill/>
        </p:spPr>
        <p:txBody>
          <a:bodyPr wrap="square" rtlCol="0">
            <a:spAutoFit/>
          </a:bodyPr>
          <a:lstStyle/>
          <a:p>
            <a:r>
              <a:rPr lang="en-US" sz="2400" b="1">
                <a:solidFill>
                  <a:schemeClr val="accent3"/>
                </a:solidFill>
              </a:rPr>
              <a:t>POUR L’ENSEIGNEMENT</a:t>
            </a:r>
          </a:p>
        </p:txBody>
      </p:sp>
    </p:spTree>
    <p:extLst>
      <p:ext uri="{BB962C8B-B14F-4D97-AF65-F5344CB8AC3E}">
        <p14:creationId xmlns:p14="http://schemas.microsoft.com/office/powerpoint/2010/main" val="251069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1F08CCB-D26D-6740-A0B7-733E514E2794}"/>
              </a:ext>
            </a:extLst>
          </p:cNvPr>
          <p:cNvSpPr>
            <a:spLocks noGrp="1"/>
          </p:cNvSpPr>
          <p:nvPr>
            <p:ph type="title"/>
          </p:nvPr>
        </p:nvSpPr>
        <p:spPr>
          <a:xfrm>
            <a:off x="888967" y="4419652"/>
            <a:ext cx="2807043" cy="1168580"/>
          </a:xfrm>
        </p:spPr>
        <p:txBody>
          <a:bodyPr>
            <a:noAutofit/>
          </a:bodyPr>
          <a:lstStyle/>
          <a:p>
            <a:endParaRPr lang="fr-FR" sz="2000">
              <a:solidFill>
                <a:schemeClr val="tx1"/>
              </a:solidFill>
              <a:latin typeface="Trade Gothic LT Std"/>
            </a:endParaRPr>
          </a:p>
        </p:txBody>
      </p:sp>
      <p:sp>
        <p:nvSpPr>
          <p:cNvPr id="8" name="ZoneTexte 7">
            <a:extLst>
              <a:ext uri="{FF2B5EF4-FFF2-40B4-BE49-F238E27FC236}">
                <a16:creationId xmlns:a16="http://schemas.microsoft.com/office/drawing/2014/main" id="{2F412DFB-1463-9815-B89C-1C7B7BD86B05}"/>
              </a:ext>
            </a:extLst>
          </p:cNvPr>
          <p:cNvSpPr txBox="1"/>
          <p:nvPr/>
        </p:nvSpPr>
        <p:spPr>
          <a:xfrm>
            <a:off x="3997675" y="5620970"/>
            <a:ext cx="7038983" cy="400110"/>
          </a:xfrm>
          <a:prstGeom prst="rect">
            <a:avLst/>
          </a:prstGeom>
          <a:noFill/>
        </p:spPr>
        <p:txBody>
          <a:bodyPr wrap="square">
            <a:spAutoFit/>
          </a:bodyPr>
          <a:lstStyle/>
          <a:p>
            <a:r>
              <a:rPr lang="fr-CA" sz="2000" b="1">
                <a:solidFill>
                  <a:srgbClr val="1D1D1D"/>
                </a:solidFill>
                <a:hlinkClick r:id="rId3"/>
              </a:rPr>
              <a:t>https://libguides.biblio.usherbrooke.ca</a:t>
            </a:r>
            <a:r>
              <a:rPr lang="fr-CA" sz="2000" b="1">
                <a:solidFill>
                  <a:schemeClr val="accent1"/>
                </a:solidFill>
                <a:hlinkClick r:id="rId3"/>
              </a:rPr>
              <a:t>/IA</a:t>
            </a:r>
            <a:endParaRPr lang="fr-CA" sz="2000" b="1">
              <a:solidFill>
                <a:schemeClr val="accent1"/>
              </a:solidFill>
            </a:endParaRPr>
          </a:p>
        </p:txBody>
      </p:sp>
      <p:pic>
        <p:nvPicPr>
          <p:cNvPr id="9" name="Espace réservé du contenu 8">
            <a:extLst>
              <a:ext uri="{FF2B5EF4-FFF2-40B4-BE49-F238E27FC236}">
                <a16:creationId xmlns:a16="http://schemas.microsoft.com/office/drawing/2014/main" id="{A64AD65B-A88D-5F60-2A64-F4A60D79F057}"/>
              </a:ext>
            </a:extLst>
          </p:cNvPr>
          <p:cNvPicPr>
            <a:picLocks noGrp="1" noChangeAspect="1"/>
          </p:cNvPicPr>
          <p:nvPr>
            <p:ph idx="1"/>
          </p:nvPr>
        </p:nvPicPr>
        <p:blipFill>
          <a:blip r:embed="rId4"/>
          <a:stretch>
            <a:fillRect/>
          </a:stretch>
        </p:blipFill>
        <p:spPr>
          <a:xfrm>
            <a:off x="3997675" y="1641729"/>
            <a:ext cx="8051959" cy="3979241"/>
          </a:xfrm>
        </p:spPr>
      </p:pic>
      <p:sp>
        <p:nvSpPr>
          <p:cNvPr id="2" name="Titre 1">
            <a:extLst>
              <a:ext uri="{FF2B5EF4-FFF2-40B4-BE49-F238E27FC236}">
                <a16:creationId xmlns:a16="http://schemas.microsoft.com/office/drawing/2014/main" id="{1F30D8F7-8B69-D7E4-08DC-4D0245414431}"/>
              </a:ext>
            </a:extLst>
          </p:cNvPr>
          <p:cNvSpPr txBox="1">
            <a:spLocks/>
          </p:cNvSpPr>
          <p:nvPr/>
        </p:nvSpPr>
        <p:spPr>
          <a:xfrm>
            <a:off x="838200" y="365125"/>
            <a:ext cx="105156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accent3"/>
                </a:solidFill>
                <a:latin typeface="Museo 500" panose="02000000000000000000" pitchFamily="2" charset="77"/>
                <a:ea typeface="+mj-ea"/>
                <a:cs typeface="+mj-cs"/>
              </a:defRPr>
            </a:lvl1pPr>
          </a:lstStyle>
          <a:p>
            <a:r>
              <a:rPr lang="fr-CA" sz="4000" b="1">
                <a:solidFill>
                  <a:schemeClr val="accent1"/>
                </a:solidFill>
                <a:latin typeface="+mn-lt"/>
              </a:rPr>
              <a:t>L’art de la requête</a:t>
            </a:r>
          </a:p>
        </p:txBody>
      </p:sp>
      <p:pic>
        <p:nvPicPr>
          <p:cNvPr id="6" name="Image 5" descr="Une image contenant motif, pixel, conception&#10;&#10;Description générée automatiquement">
            <a:extLst>
              <a:ext uri="{FF2B5EF4-FFF2-40B4-BE49-F238E27FC236}">
                <a16:creationId xmlns:a16="http://schemas.microsoft.com/office/drawing/2014/main" id="{ED7C71EC-8B47-7612-2180-16B1CD812A91}"/>
              </a:ext>
            </a:extLst>
          </p:cNvPr>
          <p:cNvPicPr>
            <a:picLocks noChangeAspect="1"/>
          </p:cNvPicPr>
          <p:nvPr/>
        </p:nvPicPr>
        <p:blipFill>
          <a:blip r:embed="rId5"/>
          <a:srcRect l="5748" t="6355" r="6901" b="8216"/>
          <a:stretch/>
        </p:blipFill>
        <p:spPr>
          <a:xfrm>
            <a:off x="1128694" y="1690688"/>
            <a:ext cx="2327591" cy="2276379"/>
          </a:xfrm>
          <a:prstGeom prst="rect">
            <a:avLst/>
          </a:prstGeom>
        </p:spPr>
      </p:pic>
      <p:sp>
        <p:nvSpPr>
          <p:cNvPr id="7" name="Rectangle 6">
            <a:extLst>
              <a:ext uri="{FF2B5EF4-FFF2-40B4-BE49-F238E27FC236}">
                <a16:creationId xmlns:a16="http://schemas.microsoft.com/office/drawing/2014/main" id="{E0B8317F-BDE6-D3BB-F732-A7CA9059EE39}"/>
              </a:ext>
            </a:extLst>
          </p:cNvPr>
          <p:cNvSpPr/>
          <p:nvPr/>
        </p:nvSpPr>
        <p:spPr>
          <a:xfrm>
            <a:off x="7475837" y="3062454"/>
            <a:ext cx="1729947" cy="23679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91607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9E3C-A9CE-C416-1396-946FA34BF3F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8FA7AB3-CD06-C7C2-8A54-0AD0A6B5B670}"/>
              </a:ext>
            </a:extLst>
          </p:cNvPr>
          <p:cNvPicPr>
            <a:picLocks noChangeAspect="1"/>
          </p:cNvPicPr>
          <p:nvPr/>
        </p:nvPicPr>
        <p:blipFill>
          <a:blip r:embed="rId3"/>
          <a:stretch>
            <a:fillRect/>
          </a:stretch>
        </p:blipFill>
        <p:spPr>
          <a:xfrm>
            <a:off x="925648" y="200025"/>
            <a:ext cx="10340704" cy="5902993"/>
          </a:xfrm>
          <a:prstGeom prst="rect">
            <a:avLst/>
          </a:prstGeom>
        </p:spPr>
      </p:pic>
      <p:pic>
        <p:nvPicPr>
          <p:cNvPr id="5" name="Image 4" descr="Une image contenant motif, pixel, conception&#10;&#10;Description générée automatiquement">
            <a:extLst>
              <a:ext uri="{FF2B5EF4-FFF2-40B4-BE49-F238E27FC236}">
                <a16:creationId xmlns:a16="http://schemas.microsoft.com/office/drawing/2014/main" id="{FF6D45C5-DE94-1322-290F-139138F90DE2}"/>
              </a:ext>
            </a:extLst>
          </p:cNvPr>
          <p:cNvPicPr>
            <a:picLocks noChangeAspect="1"/>
          </p:cNvPicPr>
          <p:nvPr/>
        </p:nvPicPr>
        <p:blipFill>
          <a:blip r:embed="rId4"/>
          <a:srcRect l="5748" t="6355" r="6901" b="8216"/>
          <a:stretch/>
        </p:blipFill>
        <p:spPr>
          <a:xfrm>
            <a:off x="925648" y="3757613"/>
            <a:ext cx="2327591" cy="2276379"/>
          </a:xfrm>
          <a:prstGeom prst="rect">
            <a:avLst/>
          </a:prstGeom>
        </p:spPr>
      </p:pic>
    </p:spTree>
    <p:extLst>
      <p:ext uri="{BB962C8B-B14F-4D97-AF65-F5344CB8AC3E}">
        <p14:creationId xmlns:p14="http://schemas.microsoft.com/office/powerpoint/2010/main" val="218039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98C0-13F5-D66E-A91A-0C03464996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97DD07-9E02-E0F2-576F-E2F4AFF479B3}"/>
              </a:ext>
            </a:extLst>
          </p:cNvPr>
          <p:cNvSpPr>
            <a:spLocks noGrp="1"/>
          </p:cNvSpPr>
          <p:nvPr>
            <p:ph type="title"/>
          </p:nvPr>
        </p:nvSpPr>
        <p:spPr/>
        <p:txBody>
          <a:bodyPr/>
          <a:lstStyle/>
          <a:p>
            <a:r>
              <a:rPr lang="fr-CA"/>
              <a:t>Activités d’expérimentation</a:t>
            </a:r>
          </a:p>
        </p:txBody>
      </p:sp>
      <p:sp>
        <p:nvSpPr>
          <p:cNvPr id="3" name="Espace réservé du texte 2">
            <a:extLst>
              <a:ext uri="{FF2B5EF4-FFF2-40B4-BE49-F238E27FC236}">
                <a16:creationId xmlns:a16="http://schemas.microsoft.com/office/drawing/2014/main" id="{7D7A05E9-0E71-1490-4060-5E4E5B485571}"/>
              </a:ext>
            </a:extLst>
          </p:cNvPr>
          <p:cNvSpPr>
            <a:spLocks noGrp="1"/>
          </p:cNvSpPr>
          <p:nvPr>
            <p:ph type="body" sz="quarter" idx="10"/>
          </p:nvPr>
        </p:nvSpPr>
        <p:spPr/>
        <p:txBody>
          <a:bodyPr/>
          <a:lstStyle/>
          <a:p>
            <a:pPr marL="0" indent="0">
              <a:buNone/>
            </a:pPr>
            <a:r>
              <a:rPr lang="fr-CA"/>
              <a:t>À vous de jouer !</a:t>
            </a:r>
          </a:p>
        </p:txBody>
      </p:sp>
    </p:spTree>
    <p:extLst>
      <p:ext uri="{BB962C8B-B14F-4D97-AF65-F5344CB8AC3E}">
        <p14:creationId xmlns:p14="http://schemas.microsoft.com/office/powerpoint/2010/main" val="93339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80E65-C590-2BFB-3C5B-A15CADAA7DEB}"/>
              </a:ext>
            </a:extLst>
          </p:cNvPr>
          <p:cNvSpPr>
            <a:spLocks noGrp="1"/>
          </p:cNvSpPr>
          <p:nvPr>
            <p:ph type="title"/>
          </p:nvPr>
        </p:nvSpPr>
        <p:spPr>
          <a:xfrm>
            <a:off x="838200" y="365125"/>
            <a:ext cx="10946432" cy="1325563"/>
          </a:xfrm>
        </p:spPr>
        <p:txBody>
          <a:bodyPr>
            <a:normAutofit/>
          </a:bodyPr>
          <a:lstStyle/>
          <a:p>
            <a:r>
              <a:rPr lang="fr-FR" b="1" dirty="0">
                <a:solidFill>
                  <a:schemeClr val="accent1"/>
                </a:solidFill>
                <a:latin typeface="+mn-lt"/>
              </a:rPr>
              <a:t>Cycle - Découverte</a:t>
            </a:r>
          </a:p>
        </p:txBody>
      </p:sp>
      <p:sp>
        <p:nvSpPr>
          <p:cNvPr id="3" name="Espace réservé du contenu 2">
            <a:extLst>
              <a:ext uri="{FF2B5EF4-FFF2-40B4-BE49-F238E27FC236}">
                <a16:creationId xmlns:a16="http://schemas.microsoft.com/office/drawing/2014/main" id="{4206959D-57D5-76D4-4BDC-8D4206CAE31E}"/>
              </a:ext>
            </a:extLst>
          </p:cNvPr>
          <p:cNvSpPr>
            <a:spLocks noGrp="1"/>
          </p:cNvSpPr>
          <p:nvPr>
            <p:ph idx="1"/>
          </p:nvPr>
        </p:nvSpPr>
        <p:spPr>
          <a:xfrm>
            <a:off x="694792" y="2783097"/>
            <a:ext cx="10946432" cy="2903231"/>
          </a:xfrm>
        </p:spPr>
        <p:txBody>
          <a:bodyPr anchor="ctr">
            <a:normAutofit fontScale="85000" lnSpcReduction="20000"/>
          </a:bodyPr>
          <a:lstStyle/>
          <a:p>
            <a:pPr marL="457200" indent="-457200">
              <a:lnSpc>
                <a:spcPct val="150000"/>
              </a:lnSpc>
              <a:buFont typeface="+mj-lt"/>
              <a:buAutoNum type="arabicPeriod"/>
              <a:tabLst>
                <a:tab pos="5040000" algn="l"/>
              </a:tabLst>
            </a:pPr>
            <a:r>
              <a:rPr lang="fr-CA" sz="2800"/>
              <a:t>Choisir une tâche;</a:t>
            </a:r>
          </a:p>
          <a:p>
            <a:pPr marL="457200" indent="-457200">
              <a:lnSpc>
                <a:spcPct val="150000"/>
              </a:lnSpc>
              <a:buFont typeface="+mj-lt"/>
              <a:buAutoNum type="arabicPeriod"/>
              <a:tabLst>
                <a:tab pos="5040000" algn="l"/>
              </a:tabLst>
            </a:pPr>
            <a:r>
              <a:rPr lang="fr-CA" sz="2800"/>
              <a:t>Copier-coller la requête dans l’outil d’IAg ou vous en inspirer;</a:t>
            </a:r>
          </a:p>
          <a:p>
            <a:pPr marL="457200" indent="-457200">
              <a:lnSpc>
                <a:spcPct val="150000"/>
              </a:lnSpc>
              <a:buFont typeface="+mj-lt"/>
              <a:buAutoNum type="arabicPeriod"/>
              <a:tabLst>
                <a:tab pos="5040000" algn="l"/>
              </a:tabLst>
            </a:pPr>
            <a:r>
              <a:rPr lang="fr-CA" sz="2800"/>
              <a:t>Remplir les champs à compléter avec vos informations;</a:t>
            </a:r>
          </a:p>
          <a:p>
            <a:pPr marL="457200" indent="-457200">
              <a:lnSpc>
                <a:spcPct val="150000"/>
              </a:lnSpc>
              <a:buFont typeface="+mj-lt"/>
              <a:buAutoNum type="arabicPeriod"/>
              <a:tabLst>
                <a:tab pos="5040000" algn="l"/>
              </a:tabLst>
            </a:pPr>
            <a:r>
              <a:rPr lang="fr-CA" sz="2800"/>
              <a:t>Envoyer la requête;</a:t>
            </a:r>
          </a:p>
          <a:p>
            <a:pPr marL="457200" indent="-457200">
              <a:lnSpc>
                <a:spcPct val="150000"/>
              </a:lnSpc>
              <a:buFont typeface="+mj-lt"/>
              <a:buAutoNum type="arabicPeriod"/>
              <a:tabLst>
                <a:tab pos="5040000" algn="l"/>
              </a:tabLst>
            </a:pPr>
            <a:r>
              <a:rPr lang="fr-CA" sz="2800"/>
              <a:t>Valider ce qui est généré et relancer l’outil d’IAg pour améliorer le résultat.</a:t>
            </a:r>
          </a:p>
          <a:p>
            <a:pPr marL="457200" indent="-457200">
              <a:lnSpc>
                <a:spcPct val="150000"/>
              </a:lnSpc>
              <a:buFont typeface="+mj-lt"/>
              <a:buAutoNum type="arabicPeriod"/>
              <a:tabLst>
                <a:tab pos="5040000" algn="l"/>
              </a:tabLst>
            </a:pPr>
            <a:endParaRPr lang="fr-CA" sz="2800"/>
          </a:p>
        </p:txBody>
      </p:sp>
      <p:sp>
        <p:nvSpPr>
          <p:cNvPr id="6" name="Titre 1">
            <a:extLst>
              <a:ext uri="{FF2B5EF4-FFF2-40B4-BE49-F238E27FC236}">
                <a16:creationId xmlns:a16="http://schemas.microsoft.com/office/drawing/2014/main" id="{7E9F2F08-8615-3DD5-DE18-4B9C2BA5ACB0}"/>
              </a:ext>
            </a:extLst>
          </p:cNvPr>
          <p:cNvSpPr txBox="1">
            <a:spLocks/>
          </p:cNvSpPr>
          <p:nvPr>
            <p:custDataLst>
              <p:tags r:id="rId1"/>
            </p:custDataLst>
          </p:nvPr>
        </p:nvSpPr>
        <p:spPr>
          <a:xfrm>
            <a:off x="767500" y="1314325"/>
            <a:ext cx="10515600" cy="59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Variable Display Semib" pitchFamily="2" charset="0"/>
                <a:ea typeface="+mj-ea"/>
                <a:cs typeface="+mj-cs"/>
              </a:defRPr>
            </a:lvl1pPr>
          </a:lstStyle>
          <a:p>
            <a:r>
              <a:rPr lang="fr-FR" sz="2800" b="1">
                <a:solidFill>
                  <a:schemeClr val="accent3"/>
                </a:solidFill>
                <a:latin typeface="Calibri" panose="020F0502020204030204" pitchFamily="34" charset="0"/>
                <a:cs typeface="Calibri" panose="020F0502020204030204" pitchFamily="34" charset="0"/>
              </a:rPr>
              <a:t>Expérimentation individuelle</a:t>
            </a:r>
            <a:endParaRPr lang="fr-FR" sz="2000">
              <a:solidFill>
                <a:schemeClr val="accent3"/>
              </a:solidFill>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A328C7D5-2E91-DD1E-45AB-59F537CD177B}"/>
              </a:ext>
            </a:extLst>
          </p:cNvPr>
          <p:cNvSpPr txBox="1"/>
          <p:nvPr/>
        </p:nvSpPr>
        <p:spPr>
          <a:xfrm>
            <a:off x="9670774" y="2322567"/>
            <a:ext cx="2112015" cy="1077218"/>
          </a:xfrm>
          <a:prstGeom prst="rect">
            <a:avLst/>
          </a:prstGeom>
          <a:noFill/>
        </p:spPr>
        <p:txBody>
          <a:bodyPr wrap="square" rtlCol="0">
            <a:spAutoFit/>
          </a:bodyPr>
          <a:lstStyle/>
          <a:p>
            <a:pPr algn="just"/>
            <a:r>
              <a:rPr lang="fr-CA" sz="1600"/>
              <a:t>Accéder à l’ensemble </a:t>
            </a:r>
            <a:br>
              <a:rPr lang="fr-CA" sz="1600"/>
            </a:br>
            <a:r>
              <a:rPr lang="fr-CA" sz="1600"/>
              <a:t>des expérimentations simples et complexes</a:t>
            </a:r>
            <a:br>
              <a:rPr lang="fr-CA" sz="1600"/>
            </a:br>
            <a:endParaRPr lang="fr-CA" sz="1600"/>
          </a:p>
        </p:txBody>
      </p:sp>
      <p:pic>
        <p:nvPicPr>
          <p:cNvPr id="5" name="Image 4" descr="Une image contenant motif, carré, pixel, mots croisés&#10;&#10;Le contenu généré par l’IA peut être incorrect.">
            <a:extLst>
              <a:ext uri="{FF2B5EF4-FFF2-40B4-BE49-F238E27FC236}">
                <a16:creationId xmlns:a16="http://schemas.microsoft.com/office/drawing/2014/main" id="{57303DC3-D9FF-EA88-F41B-954F543FEA0C}"/>
              </a:ext>
            </a:extLst>
          </p:cNvPr>
          <p:cNvPicPr>
            <a:picLocks noChangeAspect="1"/>
          </p:cNvPicPr>
          <p:nvPr/>
        </p:nvPicPr>
        <p:blipFill>
          <a:blip r:embed="rId4"/>
          <a:stretch>
            <a:fillRect/>
          </a:stretch>
        </p:blipFill>
        <p:spPr>
          <a:xfrm>
            <a:off x="9968258" y="476672"/>
            <a:ext cx="1816374" cy="1816374"/>
          </a:xfrm>
          <a:prstGeom prst="rect">
            <a:avLst/>
          </a:prstGeom>
        </p:spPr>
      </p:pic>
      <p:pic>
        <p:nvPicPr>
          <p:cNvPr id="11" name="Image 10" descr="Une image contenant noir, obscurité&#10;&#10;Le contenu généré par l’IA peut être incorrect.">
            <a:extLst>
              <a:ext uri="{FF2B5EF4-FFF2-40B4-BE49-F238E27FC236}">
                <a16:creationId xmlns:a16="http://schemas.microsoft.com/office/drawing/2014/main" id="{3DC31DA3-09A6-C771-3A43-D81676797D72}"/>
              </a:ext>
            </a:extLst>
          </p:cNvPr>
          <p:cNvPicPr>
            <a:picLocks noChangeAspect="1"/>
          </p:cNvPicPr>
          <p:nvPr/>
        </p:nvPicPr>
        <p:blipFill>
          <a:blip r:embed="rId5"/>
          <a:stretch>
            <a:fillRect/>
          </a:stretch>
        </p:blipFill>
        <p:spPr>
          <a:xfrm rot="4046058" flipH="1">
            <a:off x="9312860" y="1649978"/>
            <a:ext cx="784655" cy="784655"/>
          </a:xfrm>
          <a:prstGeom prst="rect">
            <a:avLst/>
          </a:prstGeom>
        </p:spPr>
      </p:pic>
    </p:spTree>
    <p:extLst>
      <p:ext uri="{BB962C8B-B14F-4D97-AF65-F5344CB8AC3E}">
        <p14:creationId xmlns:p14="http://schemas.microsoft.com/office/powerpoint/2010/main" val="487881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9D2D4E0A-A9D0-2F7E-2097-6DAE0B8E7060}"/>
              </a:ext>
            </a:extLst>
          </p:cNvPr>
          <p:cNvGraphicFramePr>
            <a:graphicFrameLocks noGrp="1"/>
          </p:cNvGraphicFramePr>
          <p:nvPr>
            <p:custDataLst>
              <p:tags r:id="rId2"/>
            </p:custDataLst>
            <p:extLst>
              <p:ext uri="{D42A27DB-BD31-4B8C-83A1-F6EECF244321}">
                <p14:modId xmlns:p14="http://schemas.microsoft.com/office/powerpoint/2010/main" val="3088725149"/>
              </p:ext>
            </p:extLst>
          </p:nvPr>
        </p:nvGraphicFramePr>
        <p:xfrm>
          <a:off x="744500" y="2186021"/>
          <a:ext cx="10824108" cy="1478734"/>
        </p:xfrm>
        <a:graphic>
          <a:graphicData uri="http://schemas.openxmlformats.org/drawingml/2006/table">
            <a:tbl>
              <a:tblPr>
                <a:tableStyleId>{1E171933-4619-4E11-9A3F-F7608DF75F80}</a:tableStyleId>
              </a:tblPr>
              <a:tblGrid>
                <a:gridCol w="1386468">
                  <a:extLst>
                    <a:ext uri="{9D8B030D-6E8A-4147-A177-3AD203B41FA5}">
                      <a16:colId xmlns:a16="http://schemas.microsoft.com/office/drawing/2014/main" val="3733235878"/>
                    </a:ext>
                  </a:extLst>
                </a:gridCol>
                <a:gridCol w="9437640">
                  <a:extLst>
                    <a:ext uri="{9D8B030D-6E8A-4147-A177-3AD203B41FA5}">
                      <a16:colId xmlns:a16="http://schemas.microsoft.com/office/drawing/2014/main" val="3446522128"/>
                    </a:ext>
                  </a:extLst>
                </a:gridCol>
              </a:tblGrid>
              <a:tr h="572018">
                <a:tc rowSpan="2">
                  <a:txBody>
                    <a:bodyPr/>
                    <a:lstStyle/>
                    <a:p>
                      <a:endParaRPr lang="fr-CA" sz="2200"/>
                    </a:p>
                  </a:txBody>
                  <a:tcPr marL="114236" marR="114236" marT="57118" marB="571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600" b="0" kern="1200">
                          <a:solidFill>
                            <a:srgbClr val="7F6189"/>
                          </a:solidFill>
                          <a:latin typeface="+mn-lt"/>
                          <a:ea typeface="+mn-ea"/>
                          <a:cs typeface="+mn-cs"/>
                        </a:rPr>
                        <a:t>Quel type de requête avez-vous fait? </a:t>
                      </a:r>
                    </a:p>
                  </a:txBody>
                  <a:tcPr marL="114236" marR="114236" marT="57118" marB="57118" anchor="ctr"/>
                </a:tc>
                <a:extLst>
                  <a:ext uri="{0D108BD9-81ED-4DB2-BD59-A6C34878D82A}">
                    <a16:rowId xmlns:a16="http://schemas.microsoft.com/office/drawing/2014/main" val="2223508507"/>
                  </a:ext>
                </a:extLst>
              </a:tr>
              <a:tr h="845347">
                <a:tc vMerge="1">
                  <a:txBody>
                    <a:bodyPr/>
                    <a:lstStyle/>
                    <a:p>
                      <a:endParaRPr lang="fr-CA"/>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600" b="0" dirty="0">
                          <a:solidFill>
                            <a:srgbClr val="7F6189"/>
                          </a:solidFill>
                        </a:rPr>
                        <a:t>Quelles sont vos </a:t>
                      </a:r>
                      <a:r>
                        <a:rPr lang="fr-CA" sz="2600" b="1" dirty="0">
                          <a:solidFill>
                            <a:srgbClr val="7F6189"/>
                          </a:solidFill>
                        </a:rPr>
                        <a:t>premières impressions ou observations </a:t>
                      </a:r>
                      <a:br>
                        <a:rPr lang="fr-CA" sz="2600" b="1" dirty="0">
                          <a:solidFill>
                            <a:srgbClr val="7F6189"/>
                          </a:solidFill>
                        </a:rPr>
                      </a:br>
                      <a:r>
                        <a:rPr lang="fr-CA" sz="2600" b="0" dirty="0">
                          <a:solidFill>
                            <a:srgbClr val="7F6189"/>
                          </a:solidFill>
                        </a:rPr>
                        <a:t>à propos des résultats obtenus? </a:t>
                      </a:r>
                    </a:p>
                  </a:txBody>
                  <a:tcPr marL="114236" marR="114236" marT="57118" marB="57118" anchor="ctr"/>
                </a:tc>
                <a:extLst>
                  <a:ext uri="{0D108BD9-81ED-4DB2-BD59-A6C34878D82A}">
                    <a16:rowId xmlns:a16="http://schemas.microsoft.com/office/drawing/2014/main" val="722723168"/>
                  </a:ext>
                </a:extLst>
              </a:tr>
            </a:tbl>
          </a:graphicData>
        </a:graphic>
      </p:graphicFrame>
      <p:pic>
        <p:nvPicPr>
          <p:cNvPr id="8" name="Graphique 7" descr="Cible avec un remplissage uni">
            <a:extLst>
              <a:ext uri="{FF2B5EF4-FFF2-40B4-BE49-F238E27FC236}">
                <a16:creationId xmlns:a16="http://schemas.microsoft.com/office/drawing/2014/main" id="{D5577BA8-44D6-63F9-2A50-EE1589384724}"/>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596" y="2206672"/>
            <a:ext cx="576064" cy="576064"/>
          </a:xfrm>
          <a:prstGeom prst="rect">
            <a:avLst/>
          </a:prstGeom>
        </p:spPr>
      </p:pic>
      <p:pic>
        <p:nvPicPr>
          <p:cNvPr id="12" name="Graphique 11" descr="Œil avec un remplissage uni">
            <a:extLst>
              <a:ext uri="{FF2B5EF4-FFF2-40B4-BE49-F238E27FC236}">
                <a16:creationId xmlns:a16="http://schemas.microsoft.com/office/drawing/2014/main" id="{1048AFC4-48A5-F807-D579-2DED58A21C57}"/>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0592" y="2924944"/>
            <a:ext cx="648072" cy="648072"/>
          </a:xfrm>
          <a:prstGeom prst="rect">
            <a:avLst/>
          </a:prstGeom>
        </p:spPr>
      </p:pic>
      <p:sp>
        <p:nvSpPr>
          <p:cNvPr id="14" name="Titre 1">
            <a:extLst>
              <a:ext uri="{FF2B5EF4-FFF2-40B4-BE49-F238E27FC236}">
                <a16:creationId xmlns:a16="http://schemas.microsoft.com/office/drawing/2014/main" id="{29F04CF1-772D-AEF2-CD16-31095717FE14}"/>
              </a:ext>
            </a:extLst>
          </p:cNvPr>
          <p:cNvSpPr>
            <a:spLocks noGrp="1"/>
          </p:cNvSpPr>
          <p:nvPr>
            <p:ph type="title"/>
            <p:custDataLst>
              <p:tags r:id="rId5"/>
            </p:custDataLst>
          </p:nvPr>
        </p:nvSpPr>
        <p:spPr>
          <a:xfrm>
            <a:off x="744500" y="702156"/>
            <a:ext cx="10866308" cy="809454"/>
          </a:xfrm>
        </p:spPr>
        <p:txBody>
          <a:bodyPr>
            <a:normAutofit/>
          </a:bodyPr>
          <a:lstStyle/>
          <a:p>
            <a:r>
              <a:rPr lang="fr-CA" sz="4000" b="1">
                <a:solidFill>
                  <a:schemeClr val="accent1"/>
                </a:solidFill>
                <a:latin typeface="+mn-lt"/>
              </a:rPr>
              <a:t>Retour sur l’expérimentation </a:t>
            </a:r>
          </a:p>
        </p:txBody>
      </p:sp>
    </p:spTree>
    <p:custDataLst>
      <p:tags r:id="rId1"/>
    </p:custDataLst>
    <p:extLst>
      <p:ext uri="{BB962C8B-B14F-4D97-AF65-F5344CB8AC3E}">
        <p14:creationId xmlns:p14="http://schemas.microsoft.com/office/powerpoint/2010/main" val="206322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31191-AE86-A217-4D12-8A21B0934613}"/>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8F32083E-5BD2-B347-7A64-2E55B0ACCE07}"/>
              </a:ext>
            </a:extLst>
          </p:cNvPr>
          <p:cNvSpPr>
            <a:spLocks noGrp="1"/>
          </p:cNvSpPr>
          <p:nvPr>
            <p:ph type="title"/>
          </p:nvPr>
        </p:nvSpPr>
        <p:spPr>
          <a:xfrm>
            <a:off x="838200" y="365125"/>
            <a:ext cx="10946432" cy="1325563"/>
          </a:xfrm>
        </p:spPr>
        <p:txBody>
          <a:bodyPr>
            <a:normAutofit/>
          </a:bodyPr>
          <a:lstStyle/>
          <a:p>
            <a:r>
              <a:rPr lang="fr-FR" sz="4000" b="1" dirty="0">
                <a:solidFill>
                  <a:schemeClr val="accent1"/>
                </a:solidFill>
                <a:latin typeface="+mn-lt"/>
              </a:rPr>
              <a:t>Cycle - Robustesse d’une évaluation</a:t>
            </a:r>
          </a:p>
        </p:txBody>
      </p:sp>
      <p:sp>
        <p:nvSpPr>
          <p:cNvPr id="10" name="Titre 1">
            <a:extLst>
              <a:ext uri="{FF2B5EF4-FFF2-40B4-BE49-F238E27FC236}">
                <a16:creationId xmlns:a16="http://schemas.microsoft.com/office/drawing/2014/main" id="{601E0C94-6065-20C1-90F0-87DB98A8F962}"/>
              </a:ext>
            </a:extLst>
          </p:cNvPr>
          <p:cNvSpPr txBox="1">
            <a:spLocks/>
          </p:cNvSpPr>
          <p:nvPr>
            <p:custDataLst>
              <p:tags r:id="rId1"/>
            </p:custDataLst>
          </p:nvPr>
        </p:nvSpPr>
        <p:spPr>
          <a:xfrm>
            <a:off x="764986" y="1277989"/>
            <a:ext cx="10515600" cy="59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Variable Display Semib" pitchFamily="2" charset="0"/>
                <a:ea typeface="+mj-ea"/>
                <a:cs typeface="+mj-cs"/>
              </a:defRPr>
            </a:lvl1pPr>
          </a:lstStyle>
          <a:p>
            <a:r>
              <a:rPr lang="fr-FR" sz="3200" b="1">
                <a:solidFill>
                  <a:schemeClr val="accent3"/>
                </a:solidFill>
                <a:latin typeface="Calibri" panose="020F0502020204030204" pitchFamily="34" charset="0"/>
                <a:cs typeface="Calibri" panose="020F0502020204030204" pitchFamily="34" charset="0"/>
              </a:rPr>
              <a:t>Exploration individuelle</a:t>
            </a:r>
            <a:endParaRPr lang="fr-FR" sz="2400">
              <a:solidFill>
                <a:schemeClr val="accent3"/>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E770BF52-CA1E-C5CB-BCE4-BB7A1FB7D06B}"/>
              </a:ext>
            </a:extLst>
          </p:cNvPr>
          <p:cNvSpPr txBox="1"/>
          <p:nvPr/>
        </p:nvSpPr>
        <p:spPr>
          <a:xfrm>
            <a:off x="9670774" y="2322567"/>
            <a:ext cx="2112015" cy="1077218"/>
          </a:xfrm>
          <a:prstGeom prst="rect">
            <a:avLst/>
          </a:prstGeom>
          <a:noFill/>
        </p:spPr>
        <p:txBody>
          <a:bodyPr wrap="square" rtlCol="0">
            <a:spAutoFit/>
          </a:bodyPr>
          <a:lstStyle/>
          <a:p>
            <a:pPr algn="just"/>
            <a:r>
              <a:rPr lang="fr-CA" sz="1600"/>
              <a:t>Accéder à l’ensemble </a:t>
            </a:r>
            <a:br>
              <a:rPr lang="fr-CA" sz="1600"/>
            </a:br>
            <a:r>
              <a:rPr lang="fr-CA" sz="1600"/>
              <a:t>des expérimentations simples et complexes</a:t>
            </a:r>
            <a:br>
              <a:rPr lang="fr-CA" sz="1600"/>
            </a:br>
            <a:endParaRPr lang="fr-CA" sz="1600"/>
          </a:p>
        </p:txBody>
      </p:sp>
      <p:pic>
        <p:nvPicPr>
          <p:cNvPr id="3" name="Image 2" descr="Une image contenant motif, carré, pixel, mots croisés&#10;&#10;Le contenu généré par l’IA peut être incorrect.">
            <a:extLst>
              <a:ext uri="{FF2B5EF4-FFF2-40B4-BE49-F238E27FC236}">
                <a16:creationId xmlns:a16="http://schemas.microsoft.com/office/drawing/2014/main" id="{BE982454-6CDF-9B13-E070-FB2F8DC82025}"/>
              </a:ext>
            </a:extLst>
          </p:cNvPr>
          <p:cNvPicPr>
            <a:picLocks noChangeAspect="1"/>
          </p:cNvPicPr>
          <p:nvPr/>
        </p:nvPicPr>
        <p:blipFill>
          <a:blip r:embed="rId4"/>
          <a:stretch>
            <a:fillRect/>
          </a:stretch>
        </p:blipFill>
        <p:spPr>
          <a:xfrm>
            <a:off x="9968258" y="476672"/>
            <a:ext cx="1816374" cy="1816374"/>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9F0952FB-1EBA-CF55-008E-A4DF41BDE0B6}"/>
              </a:ext>
            </a:extLst>
          </p:cNvPr>
          <p:cNvPicPr>
            <a:picLocks noChangeAspect="1"/>
          </p:cNvPicPr>
          <p:nvPr/>
        </p:nvPicPr>
        <p:blipFill>
          <a:blip r:embed="rId5"/>
          <a:stretch>
            <a:fillRect/>
          </a:stretch>
        </p:blipFill>
        <p:spPr>
          <a:xfrm rot="4046058" flipH="1">
            <a:off x="9312860" y="1649978"/>
            <a:ext cx="784655" cy="784655"/>
          </a:xfrm>
          <a:prstGeom prst="rect">
            <a:avLst/>
          </a:prstGeom>
        </p:spPr>
      </p:pic>
      <p:sp>
        <p:nvSpPr>
          <p:cNvPr id="7" name="Espace réservé du contenu 2">
            <a:extLst>
              <a:ext uri="{FF2B5EF4-FFF2-40B4-BE49-F238E27FC236}">
                <a16:creationId xmlns:a16="http://schemas.microsoft.com/office/drawing/2014/main" id="{A5F77F53-ED72-AAA2-7B63-007BEAEFE6B5}"/>
              </a:ext>
            </a:extLst>
          </p:cNvPr>
          <p:cNvSpPr txBox="1">
            <a:spLocks/>
          </p:cNvSpPr>
          <p:nvPr/>
        </p:nvSpPr>
        <p:spPr>
          <a:xfrm>
            <a:off x="694792" y="2783097"/>
            <a:ext cx="10946432" cy="2903231"/>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rabicPeriod"/>
              <a:tabLst>
                <a:tab pos="5040000" algn="l"/>
              </a:tabLst>
            </a:pPr>
            <a:r>
              <a:rPr lang="fr-CA" sz="2800"/>
              <a:t>Choisir une nouvelle tâche;</a:t>
            </a:r>
          </a:p>
          <a:p>
            <a:pPr marL="457200" indent="-457200">
              <a:lnSpc>
                <a:spcPct val="150000"/>
              </a:lnSpc>
              <a:buFont typeface="+mj-lt"/>
              <a:buAutoNum type="arabicPeriod"/>
              <a:tabLst>
                <a:tab pos="5040000" algn="l"/>
              </a:tabLst>
            </a:pPr>
            <a:r>
              <a:rPr lang="fr-CA" sz="2800"/>
              <a:t>Copier-coller la requête dans l’outil d’IAg ou vous en inspirer;</a:t>
            </a:r>
          </a:p>
          <a:p>
            <a:pPr marL="457200" indent="-457200">
              <a:lnSpc>
                <a:spcPct val="150000"/>
              </a:lnSpc>
              <a:buFont typeface="+mj-lt"/>
              <a:buAutoNum type="arabicPeriod"/>
              <a:tabLst>
                <a:tab pos="5040000" algn="l"/>
              </a:tabLst>
            </a:pPr>
            <a:r>
              <a:rPr lang="fr-CA" sz="2800"/>
              <a:t>Remplir les champs à compléter avec vos informations;</a:t>
            </a:r>
          </a:p>
          <a:p>
            <a:pPr marL="457200" indent="-457200">
              <a:lnSpc>
                <a:spcPct val="150000"/>
              </a:lnSpc>
              <a:buFont typeface="+mj-lt"/>
              <a:buAutoNum type="arabicPeriod"/>
              <a:tabLst>
                <a:tab pos="5040000" algn="l"/>
              </a:tabLst>
            </a:pPr>
            <a:r>
              <a:rPr lang="fr-CA" sz="2800"/>
              <a:t>Envoyer la requête;</a:t>
            </a:r>
          </a:p>
          <a:p>
            <a:pPr marL="457200" indent="-457200">
              <a:lnSpc>
                <a:spcPct val="150000"/>
              </a:lnSpc>
              <a:buFont typeface="+mj-lt"/>
              <a:buAutoNum type="arabicPeriod"/>
              <a:tabLst>
                <a:tab pos="5040000" algn="l"/>
              </a:tabLst>
            </a:pPr>
            <a:r>
              <a:rPr lang="fr-CA" sz="2800"/>
              <a:t>Valider ce qui est généré et relancer l’outil d’IAg pour améliorer le résultat.</a:t>
            </a:r>
          </a:p>
          <a:p>
            <a:pPr marL="457200" indent="-457200">
              <a:lnSpc>
                <a:spcPct val="150000"/>
              </a:lnSpc>
              <a:buFont typeface="+mj-lt"/>
              <a:buAutoNum type="arabicPeriod"/>
              <a:tabLst>
                <a:tab pos="5040000" algn="l"/>
              </a:tabLst>
            </a:pPr>
            <a:endParaRPr lang="fr-CA" sz="2800"/>
          </a:p>
        </p:txBody>
      </p:sp>
    </p:spTree>
    <p:extLst>
      <p:ext uri="{BB962C8B-B14F-4D97-AF65-F5344CB8AC3E}">
        <p14:creationId xmlns:p14="http://schemas.microsoft.com/office/powerpoint/2010/main" val="292763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9D2D4E0A-A9D0-2F7E-2097-6DAE0B8E7060}"/>
              </a:ext>
            </a:extLst>
          </p:cNvPr>
          <p:cNvGraphicFramePr>
            <a:graphicFrameLocks noGrp="1"/>
          </p:cNvGraphicFramePr>
          <p:nvPr>
            <p:custDataLst>
              <p:tags r:id="rId2"/>
            </p:custDataLst>
            <p:extLst>
              <p:ext uri="{D42A27DB-BD31-4B8C-83A1-F6EECF244321}">
                <p14:modId xmlns:p14="http://schemas.microsoft.com/office/powerpoint/2010/main" val="2595150268"/>
              </p:ext>
            </p:extLst>
          </p:nvPr>
        </p:nvGraphicFramePr>
        <p:xfrm>
          <a:off x="744500" y="2186021"/>
          <a:ext cx="10824108" cy="2467909"/>
        </p:xfrm>
        <a:graphic>
          <a:graphicData uri="http://schemas.openxmlformats.org/drawingml/2006/table">
            <a:tbl>
              <a:tblPr>
                <a:tableStyleId>{1E171933-4619-4E11-9A3F-F7608DF75F80}</a:tableStyleId>
              </a:tblPr>
              <a:tblGrid>
                <a:gridCol w="1386468">
                  <a:extLst>
                    <a:ext uri="{9D8B030D-6E8A-4147-A177-3AD203B41FA5}">
                      <a16:colId xmlns:a16="http://schemas.microsoft.com/office/drawing/2014/main" val="3733235878"/>
                    </a:ext>
                  </a:extLst>
                </a:gridCol>
                <a:gridCol w="9437640">
                  <a:extLst>
                    <a:ext uri="{9D8B030D-6E8A-4147-A177-3AD203B41FA5}">
                      <a16:colId xmlns:a16="http://schemas.microsoft.com/office/drawing/2014/main" val="3446522128"/>
                    </a:ext>
                  </a:extLst>
                </a:gridCol>
              </a:tblGrid>
              <a:tr h="162859">
                <a:tc rowSpan="2">
                  <a:txBody>
                    <a:bodyPr/>
                    <a:lstStyle/>
                    <a:p>
                      <a:endParaRPr lang="fr-CA" sz="2200"/>
                    </a:p>
                  </a:txBody>
                  <a:tcPr marL="114236" marR="114236" marT="57118" marB="571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400" b="0" kern="1200">
                          <a:solidFill>
                            <a:schemeClr val="accent1"/>
                          </a:solidFill>
                          <a:latin typeface="+mn-lt"/>
                          <a:ea typeface="+mn-ea"/>
                          <a:cs typeface="+mn-cs"/>
                        </a:rPr>
                        <a:t>Quel type de requête avez-vous fait?</a:t>
                      </a:r>
                    </a:p>
                  </a:txBody>
                  <a:tcPr marL="114236" marR="114236" marT="57118" marB="57118" anchor="ctr"/>
                </a:tc>
                <a:extLst>
                  <a:ext uri="{0D108BD9-81ED-4DB2-BD59-A6C34878D82A}">
                    <a16:rowId xmlns:a16="http://schemas.microsoft.com/office/drawing/2014/main" val="2223508507"/>
                  </a:ext>
                </a:extLst>
              </a:tr>
              <a:tr h="310921">
                <a:tc vMerge="1">
                  <a:txBody>
                    <a:bodyPr/>
                    <a:lstStyle/>
                    <a:p>
                      <a:endParaRPr lang="fr-CA"/>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400" b="0">
                          <a:solidFill>
                            <a:schemeClr val="accent1"/>
                          </a:solidFill>
                          <a:latin typeface="+mn-lt"/>
                        </a:rPr>
                        <a:t>Quelle est la </a:t>
                      </a:r>
                      <a:r>
                        <a:rPr lang="fr-CA" sz="2400" b="1">
                          <a:solidFill>
                            <a:schemeClr val="accent1"/>
                          </a:solidFill>
                          <a:latin typeface="+mn-lt"/>
                        </a:rPr>
                        <a:t>qualité</a:t>
                      </a:r>
                      <a:r>
                        <a:rPr lang="fr-CA" sz="2400" b="0">
                          <a:solidFill>
                            <a:schemeClr val="accent1"/>
                          </a:solidFill>
                          <a:latin typeface="+mn-lt"/>
                        </a:rPr>
                        <a:t> de la réponse obtenue? </a:t>
                      </a:r>
                    </a:p>
                  </a:txBody>
                  <a:tcPr marL="114236" marR="114236" marT="57118" marB="57118" anchor="ctr"/>
                </a:tc>
                <a:extLst>
                  <a:ext uri="{0D108BD9-81ED-4DB2-BD59-A6C34878D82A}">
                    <a16:rowId xmlns:a16="http://schemas.microsoft.com/office/drawing/2014/main" val="722723168"/>
                  </a:ext>
                </a:extLst>
              </a:tr>
              <a:tr h="502639">
                <a:tc rowSpan="3">
                  <a:txBody>
                    <a:bodyPr/>
                    <a:lstStyle/>
                    <a:p>
                      <a:endParaRPr lang="fr-CA" sz="2200"/>
                    </a:p>
                  </a:txBody>
                  <a:tcPr marL="114236" marR="114236" marT="57118" marB="57118"/>
                </a:tc>
                <a:tc>
                  <a:txBody>
                    <a:bodyPr/>
                    <a:lstStyle/>
                    <a:p>
                      <a:r>
                        <a:rPr lang="fr-CA" sz="2400" b="0" dirty="0">
                          <a:solidFill>
                            <a:schemeClr val="accent1"/>
                          </a:solidFill>
                          <a:latin typeface="+mn-lt"/>
                        </a:rPr>
                        <a:t>Quelles sont les </a:t>
                      </a:r>
                      <a:r>
                        <a:rPr lang="fr-CA" sz="2400" b="1" dirty="0">
                          <a:solidFill>
                            <a:schemeClr val="accent1"/>
                          </a:solidFill>
                          <a:latin typeface="+mn-lt"/>
                        </a:rPr>
                        <a:t>limites </a:t>
                      </a:r>
                      <a:r>
                        <a:rPr lang="fr-CA" sz="2400" b="0" dirty="0">
                          <a:solidFill>
                            <a:schemeClr val="accent1"/>
                          </a:solidFill>
                          <a:latin typeface="+mn-lt"/>
                        </a:rPr>
                        <a:t>de cette réponse? </a:t>
                      </a:r>
                    </a:p>
                  </a:txBody>
                  <a:tcPr marL="114236" marR="114236" marT="57118" marB="57118" anchor="ctr"/>
                </a:tc>
                <a:extLst>
                  <a:ext uri="{0D108BD9-81ED-4DB2-BD59-A6C34878D82A}">
                    <a16:rowId xmlns:a16="http://schemas.microsoft.com/office/drawing/2014/main" val="1639204016"/>
                  </a:ext>
                </a:extLst>
              </a:tr>
              <a:tr h="502639">
                <a:tc vMerge="1">
                  <a:txBody>
                    <a:bodyPr/>
                    <a:lstStyle/>
                    <a:p>
                      <a:endParaRPr lang="fr-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0" kern="1200" dirty="0">
                          <a:solidFill>
                            <a:schemeClr val="accent1"/>
                          </a:solidFill>
                          <a:effectLst/>
                          <a:latin typeface="+mn-lt"/>
                          <a:ea typeface="+mn-ea"/>
                          <a:cs typeface="+mn-cs"/>
                        </a:rPr>
                        <a:t>Avez-vous constaté des </a:t>
                      </a:r>
                      <a:r>
                        <a:rPr lang="fr-CA" sz="2400" b="1" kern="1200" dirty="0">
                          <a:solidFill>
                            <a:schemeClr val="accent1"/>
                          </a:solidFill>
                          <a:effectLst/>
                          <a:latin typeface="+mn-lt"/>
                          <a:ea typeface="+mn-ea"/>
                          <a:cs typeface="+mn-cs"/>
                        </a:rPr>
                        <a:t>erreurs</a:t>
                      </a:r>
                      <a:r>
                        <a:rPr lang="fr-CA" sz="2400" b="0" kern="1200" dirty="0">
                          <a:solidFill>
                            <a:schemeClr val="accent1"/>
                          </a:solidFill>
                          <a:effectLst/>
                          <a:latin typeface="+mn-lt"/>
                          <a:ea typeface="+mn-ea"/>
                          <a:cs typeface="+mn-cs"/>
                        </a:rPr>
                        <a:t>?</a:t>
                      </a:r>
                    </a:p>
                  </a:txBody>
                  <a:tcPr marL="114236" marR="114236" marT="57118" marB="57118" anchor="ctr"/>
                </a:tc>
                <a:extLst>
                  <a:ext uri="{0D108BD9-81ED-4DB2-BD59-A6C34878D82A}">
                    <a16:rowId xmlns:a16="http://schemas.microsoft.com/office/drawing/2014/main" val="3350009117"/>
                  </a:ext>
                </a:extLst>
              </a:tr>
              <a:tr h="502639">
                <a:tc vMerge="1">
                  <a:txBody>
                    <a:bodyPr/>
                    <a:lstStyle/>
                    <a:p>
                      <a:endParaRPr lang="fr-CA" sz="2200"/>
                    </a:p>
                  </a:txBody>
                  <a:tcPr marL="114236" marR="114236" marT="57118" marB="571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0" kern="1200" dirty="0">
                          <a:solidFill>
                            <a:schemeClr val="accent1"/>
                          </a:solidFill>
                          <a:effectLst/>
                          <a:latin typeface="+mn-lt"/>
                          <a:ea typeface="+mn-ea"/>
                          <a:cs typeface="+mn-cs"/>
                        </a:rPr>
                        <a:t>Quels pourraient être les </a:t>
                      </a:r>
                      <a:r>
                        <a:rPr lang="fr-CA" sz="2400" b="1" kern="1200" dirty="0">
                          <a:solidFill>
                            <a:schemeClr val="accent1"/>
                          </a:solidFill>
                          <a:effectLst/>
                          <a:latin typeface="+mn-lt"/>
                          <a:ea typeface="+mn-ea"/>
                          <a:cs typeface="+mn-cs"/>
                        </a:rPr>
                        <a:t>pièges </a:t>
                      </a:r>
                      <a:r>
                        <a:rPr lang="fr-CA" sz="2400" b="0" kern="1200" dirty="0">
                          <a:solidFill>
                            <a:schemeClr val="accent1"/>
                          </a:solidFill>
                          <a:effectLst/>
                          <a:latin typeface="+mn-lt"/>
                          <a:ea typeface="+mn-ea"/>
                          <a:cs typeface="+mn-cs"/>
                        </a:rPr>
                        <a:t>pour les personnes étudiantes?</a:t>
                      </a:r>
                    </a:p>
                  </a:txBody>
                  <a:tcPr marL="114236" marR="114236" marT="57118" marB="57118" anchor="ctr"/>
                </a:tc>
                <a:extLst>
                  <a:ext uri="{0D108BD9-81ED-4DB2-BD59-A6C34878D82A}">
                    <a16:rowId xmlns:a16="http://schemas.microsoft.com/office/drawing/2014/main" val="3130233495"/>
                  </a:ext>
                </a:extLst>
              </a:tr>
            </a:tbl>
          </a:graphicData>
        </a:graphic>
      </p:graphicFrame>
      <p:sp>
        <p:nvSpPr>
          <p:cNvPr id="14" name="Titre 1">
            <a:extLst>
              <a:ext uri="{FF2B5EF4-FFF2-40B4-BE49-F238E27FC236}">
                <a16:creationId xmlns:a16="http://schemas.microsoft.com/office/drawing/2014/main" id="{29F04CF1-772D-AEF2-CD16-31095717FE14}"/>
              </a:ext>
            </a:extLst>
          </p:cNvPr>
          <p:cNvSpPr>
            <a:spLocks noGrp="1"/>
          </p:cNvSpPr>
          <p:nvPr>
            <p:ph type="title"/>
            <p:custDataLst>
              <p:tags r:id="rId3"/>
            </p:custDataLst>
          </p:nvPr>
        </p:nvSpPr>
        <p:spPr>
          <a:xfrm>
            <a:off x="744500" y="702156"/>
            <a:ext cx="10866308" cy="809454"/>
          </a:xfrm>
        </p:spPr>
        <p:txBody>
          <a:bodyPr>
            <a:normAutofit/>
          </a:bodyPr>
          <a:lstStyle/>
          <a:p>
            <a:r>
              <a:rPr lang="fr-CA" sz="4000" b="1">
                <a:solidFill>
                  <a:schemeClr val="accent1"/>
                </a:solidFill>
                <a:latin typeface="+mn-lt"/>
              </a:rPr>
              <a:t>Retour sur l’expérimentation</a:t>
            </a:r>
          </a:p>
        </p:txBody>
      </p:sp>
      <p:pic>
        <p:nvPicPr>
          <p:cNvPr id="2" name="Graphique 1" descr="Cible avec un remplissage uni">
            <a:extLst>
              <a:ext uri="{FF2B5EF4-FFF2-40B4-BE49-F238E27FC236}">
                <a16:creationId xmlns:a16="http://schemas.microsoft.com/office/drawing/2014/main" id="{AADE8908-677D-5028-7129-CE36EFE349BE}"/>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596" y="2378063"/>
            <a:ext cx="576064" cy="576064"/>
          </a:xfrm>
          <a:prstGeom prst="rect">
            <a:avLst/>
          </a:prstGeom>
        </p:spPr>
      </p:pic>
      <p:pic>
        <p:nvPicPr>
          <p:cNvPr id="3" name="Graphique 2" descr="Œil avec un remplissage uni">
            <a:extLst>
              <a:ext uri="{FF2B5EF4-FFF2-40B4-BE49-F238E27FC236}">
                <a16:creationId xmlns:a16="http://schemas.microsoft.com/office/drawing/2014/main" id="{08EF9906-F05F-ACAB-0C07-C9F58D2F7739}"/>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0592" y="3412485"/>
            <a:ext cx="648072" cy="648072"/>
          </a:xfrm>
          <a:prstGeom prst="rect">
            <a:avLst/>
          </a:prstGeom>
        </p:spPr>
      </p:pic>
    </p:spTree>
    <p:custDataLst>
      <p:tags r:id="rId1"/>
    </p:custDataLst>
    <p:extLst>
      <p:ext uri="{BB962C8B-B14F-4D97-AF65-F5344CB8AC3E}">
        <p14:creationId xmlns:p14="http://schemas.microsoft.com/office/powerpoint/2010/main" val="371042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650A9-D235-E7C7-4116-93E0AE08A08B}"/>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2783605C-03B1-6F94-D8E2-FFA32F83810B}"/>
              </a:ext>
            </a:extLst>
          </p:cNvPr>
          <p:cNvSpPr>
            <a:spLocks noGrp="1"/>
          </p:cNvSpPr>
          <p:nvPr>
            <p:ph type="title"/>
          </p:nvPr>
        </p:nvSpPr>
        <p:spPr>
          <a:xfrm>
            <a:off x="838200" y="365125"/>
            <a:ext cx="10946432" cy="1325563"/>
          </a:xfrm>
        </p:spPr>
        <p:txBody>
          <a:bodyPr>
            <a:normAutofit/>
          </a:bodyPr>
          <a:lstStyle/>
          <a:p>
            <a:r>
              <a:rPr lang="fr-FR" sz="4000" b="1" dirty="0">
                <a:solidFill>
                  <a:schemeClr val="accent1"/>
                </a:solidFill>
                <a:latin typeface="+mn-lt"/>
              </a:rPr>
              <a:t>Cycle - Potentiels pédagogiques</a:t>
            </a:r>
          </a:p>
        </p:txBody>
      </p:sp>
      <p:sp>
        <p:nvSpPr>
          <p:cNvPr id="10" name="Titre 1">
            <a:extLst>
              <a:ext uri="{FF2B5EF4-FFF2-40B4-BE49-F238E27FC236}">
                <a16:creationId xmlns:a16="http://schemas.microsoft.com/office/drawing/2014/main" id="{C58E71D3-445A-92B5-D58E-5B7B610B8A9A}"/>
              </a:ext>
            </a:extLst>
          </p:cNvPr>
          <p:cNvSpPr txBox="1">
            <a:spLocks/>
          </p:cNvSpPr>
          <p:nvPr>
            <p:custDataLst>
              <p:tags r:id="rId1"/>
            </p:custDataLst>
          </p:nvPr>
        </p:nvSpPr>
        <p:spPr>
          <a:xfrm>
            <a:off x="764986" y="1277989"/>
            <a:ext cx="10515600" cy="59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Variable Display Semib" pitchFamily="2" charset="0"/>
                <a:ea typeface="+mj-ea"/>
                <a:cs typeface="+mj-cs"/>
              </a:defRPr>
            </a:lvl1pPr>
          </a:lstStyle>
          <a:p>
            <a:r>
              <a:rPr lang="fr-FR" sz="3200" b="1">
                <a:solidFill>
                  <a:schemeClr val="accent3"/>
                </a:solidFill>
                <a:latin typeface="Calibri" panose="020F0502020204030204" pitchFamily="34" charset="0"/>
                <a:cs typeface="Calibri" panose="020F0502020204030204" pitchFamily="34" charset="0"/>
              </a:rPr>
              <a:t>Exploration individuelle</a:t>
            </a:r>
            <a:endParaRPr lang="fr-FR" sz="2400">
              <a:solidFill>
                <a:schemeClr val="accent3"/>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5C4F90FE-AAF3-C4EE-C67E-08C82733E584}"/>
              </a:ext>
            </a:extLst>
          </p:cNvPr>
          <p:cNvSpPr txBox="1"/>
          <p:nvPr/>
        </p:nvSpPr>
        <p:spPr>
          <a:xfrm>
            <a:off x="9670774" y="2322567"/>
            <a:ext cx="2112015" cy="1077218"/>
          </a:xfrm>
          <a:prstGeom prst="rect">
            <a:avLst/>
          </a:prstGeom>
          <a:noFill/>
        </p:spPr>
        <p:txBody>
          <a:bodyPr wrap="square" rtlCol="0">
            <a:spAutoFit/>
          </a:bodyPr>
          <a:lstStyle/>
          <a:p>
            <a:pPr algn="just"/>
            <a:r>
              <a:rPr lang="fr-CA" sz="1600"/>
              <a:t>Accéder à l’ensemble </a:t>
            </a:r>
            <a:br>
              <a:rPr lang="fr-CA" sz="1600"/>
            </a:br>
            <a:r>
              <a:rPr lang="fr-CA" sz="1600"/>
              <a:t>des expérimentations simples et complexes</a:t>
            </a:r>
            <a:br>
              <a:rPr lang="fr-CA" sz="1600"/>
            </a:br>
            <a:endParaRPr lang="fr-CA" sz="1600"/>
          </a:p>
        </p:txBody>
      </p:sp>
      <p:pic>
        <p:nvPicPr>
          <p:cNvPr id="3" name="Image 2" descr="Une image contenant motif, carré, pixel, mots croisés&#10;&#10;Le contenu généré par l’IA peut être incorrect.">
            <a:extLst>
              <a:ext uri="{FF2B5EF4-FFF2-40B4-BE49-F238E27FC236}">
                <a16:creationId xmlns:a16="http://schemas.microsoft.com/office/drawing/2014/main" id="{8AA21D2D-9A42-F56B-E020-BCAF36CAEE99}"/>
              </a:ext>
            </a:extLst>
          </p:cNvPr>
          <p:cNvPicPr>
            <a:picLocks noChangeAspect="1"/>
          </p:cNvPicPr>
          <p:nvPr/>
        </p:nvPicPr>
        <p:blipFill>
          <a:blip r:embed="rId4"/>
          <a:stretch>
            <a:fillRect/>
          </a:stretch>
        </p:blipFill>
        <p:spPr>
          <a:xfrm>
            <a:off x="9968258" y="476672"/>
            <a:ext cx="1816374" cy="1816374"/>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73AE8294-038B-0915-E6E0-3C3FCBC09C62}"/>
              </a:ext>
            </a:extLst>
          </p:cNvPr>
          <p:cNvPicPr>
            <a:picLocks noChangeAspect="1"/>
          </p:cNvPicPr>
          <p:nvPr/>
        </p:nvPicPr>
        <p:blipFill>
          <a:blip r:embed="rId5"/>
          <a:stretch>
            <a:fillRect/>
          </a:stretch>
        </p:blipFill>
        <p:spPr>
          <a:xfrm rot="4046058" flipH="1">
            <a:off x="9312860" y="1649978"/>
            <a:ext cx="784655" cy="784655"/>
          </a:xfrm>
          <a:prstGeom prst="rect">
            <a:avLst/>
          </a:prstGeom>
        </p:spPr>
      </p:pic>
      <p:sp>
        <p:nvSpPr>
          <p:cNvPr id="7" name="Espace réservé du contenu 2">
            <a:extLst>
              <a:ext uri="{FF2B5EF4-FFF2-40B4-BE49-F238E27FC236}">
                <a16:creationId xmlns:a16="http://schemas.microsoft.com/office/drawing/2014/main" id="{B7B7E9B0-C77C-E621-9771-9580A88422CC}"/>
              </a:ext>
            </a:extLst>
          </p:cNvPr>
          <p:cNvSpPr txBox="1">
            <a:spLocks/>
          </p:cNvSpPr>
          <p:nvPr/>
        </p:nvSpPr>
        <p:spPr>
          <a:xfrm>
            <a:off x="694792" y="2783097"/>
            <a:ext cx="10946432" cy="2903231"/>
          </a:xfrm>
          <a:prstGeom prst="rect">
            <a:avLst/>
          </a:prstGeom>
        </p:spPr>
        <p:txBody>
          <a:bodyPr vert="horz" lIns="0" tIns="0" rIns="0" bIns="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rabicPeriod"/>
              <a:tabLst>
                <a:tab pos="5040000" algn="l"/>
              </a:tabLst>
            </a:pPr>
            <a:r>
              <a:rPr lang="fr-CA" sz="2800" dirty="0"/>
              <a:t>Choisir une nouvelle tâche;</a:t>
            </a:r>
          </a:p>
          <a:p>
            <a:pPr marL="457200" indent="-457200">
              <a:lnSpc>
                <a:spcPct val="150000"/>
              </a:lnSpc>
              <a:buFont typeface="+mj-lt"/>
              <a:buAutoNum type="arabicPeriod"/>
              <a:tabLst>
                <a:tab pos="5040000" algn="l"/>
              </a:tabLst>
            </a:pPr>
            <a:r>
              <a:rPr lang="fr-CA" sz="2800" dirty="0"/>
              <a:t>Copier-coller la requête dans l’outil d’IAg ou vous en inspirer;</a:t>
            </a:r>
          </a:p>
          <a:p>
            <a:pPr marL="457200" indent="-457200">
              <a:lnSpc>
                <a:spcPct val="150000"/>
              </a:lnSpc>
              <a:buFont typeface="+mj-lt"/>
              <a:buAutoNum type="arabicPeriod"/>
              <a:tabLst>
                <a:tab pos="5040000" algn="l"/>
              </a:tabLst>
            </a:pPr>
            <a:r>
              <a:rPr lang="fr-CA" sz="2800" dirty="0"/>
              <a:t>Remplir les champs à compléter avec vos informations;</a:t>
            </a:r>
          </a:p>
          <a:p>
            <a:pPr marL="457200" indent="-457200">
              <a:lnSpc>
                <a:spcPct val="150000"/>
              </a:lnSpc>
              <a:buFont typeface="+mj-lt"/>
              <a:buAutoNum type="arabicPeriod"/>
              <a:tabLst>
                <a:tab pos="5040000" algn="l"/>
              </a:tabLst>
            </a:pPr>
            <a:r>
              <a:rPr lang="fr-CA" sz="2800" dirty="0"/>
              <a:t>Envoyer la requête;</a:t>
            </a:r>
          </a:p>
          <a:p>
            <a:pPr marL="457200" indent="-457200">
              <a:lnSpc>
                <a:spcPct val="150000"/>
              </a:lnSpc>
              <a:buFont typeface="+mj-lt"/>
              <a:buAutoNum type="arabicPeriod"/>
              <a:tabLst>
                <a:tab pos="5040000" algn="l"/>
              </a:tabLst>
            </a:pPr>
            <a:r>
              <a:rPr lang="fr-CA" sz="2800" dirty="0"/>
              <a:t>Valider ce qui est généré et relancer l’outil d’IAg pour améliorer le résultat.</a:t>
            </a:r>
          </a:p>
          <a:p>
            <a:pPr marL="457200" indent="-457200">
              <a:lnSpc>
                <a:spcPct val="150000"/>
              </a:lnSpc>
              <a:buFont typeface="+mj-lt"/>
              <a:buAutoNum type="arabicPeriod"/>
              <a:tabLst>
                <a:tab pos="5040000" algn="l"/>
              </a:tabLst>
            </a:pPr>
            <a:endParaRPr lang="fr-CA" sz="2800" dirty="0"/>
          </a:p>
        </p:txBody>
      </p:sp>
    </p:spTree>
    <p:extLst>
      <p:ext uri="{BB962C8B-B14F-4D97-AF65-F5344CB8AC3E}">
        <p14:creationId xmlns:p14="http://schemas.microsoft.com/office/powerpoint/2010/main" val="367455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50465-4F45-383F-9D88-CC303A583A3E}"/>
              </a:ext>
            </a:extLst>
          </p:cNvPr>
          <p:cNvSpPr>
            <a:spLocks noGrp="1"/>
          </p:cNvSpPr>
          <p:nvPr>
            <p:ph type="title"/>
          </p:nvPr>
        </p:nvSpPr>
        <p:spPr/>
        <p:txBody>
          <a:bodyPr/>
          <a:lstStyle/>
          <a:p>
            <a:r>
              <a:rPr lang="fr-FR"/>
              <a:t>Objectifs de l’atelier </a:t>
            </a:r>
          </a:p>
        </p:txBody>
      </p:sp>
      <p:sp>
        <p:nvSpPr>
          <p:cNvPr id="3" name="Espace réservé du contenu 2">
            <a:extLst>
              <a:ext uri="{FF2B5EF4-FFF2-40B4-BE49-F238E27FC236}">
                <a16:creationId xmlns:a16="http://schemas.microsoft.com/office/drawing/2014/main" id="{D39719B7-021E-5E49-4459-4F5CF34C5231}"/>
              </a:ext>
            </a:extLst>
          </p:cNvPr>
          <p:cNvSpPr>
            <a:spLocks noGrp="1"/>
          </p:cNvSpPr>
          <p:nvPr>
            <p:ph idx="1"/>
          </p:nvPr>
        </p:nvSpPr>
        <p:spPr>
          <a:xfrm>
            <a:off x="838200" y="1825625"/>
            <a:ext cx="10515600" cy="2726965"/>
          </a:xfrm>
        </p:spPr>
        <p:txBody>
          <a:bodyPr/>
          <a:lstStyle/>
          <a:p>
            <a:pPr marL="457200" lvl="0" indent="-457200">
              <a:lnSpc>
                <a:spcPct val="150000"/>
              </a:lnSpc>
              <a:spcAft>
                <a:spcPts val="1200"/>
              </a:spcAft>
              <a:buFont typeface="+mj-lt"/>
              <a:buAutoNum type="arabicPeriod"/>
            </a:pPr>
            <a:r>
              <a:rPr lang="fr-FR">
                <a:effectLst/>
                <a:latin typeface="Aptos" panose="020B0004020202020204" pitchFamily="34" charset="0"/>
                <a:ea typeface="Aptos" panose="020B0004020202020204" pitchFamily="34" charset="0"/>
                <a:cs typeface="Arial" panose="020B0604020202020204" pitchFamily="34" charset="0"/>
              </a:rPr>
              <a:t>F</a:t>
            </a:r>
            <a:r>
              <a:rPr lang="fr-CA" err="1">
                <a:effectLst/>
                <a:latin typeface="Aptos" panose="020B0004020202020204" pitchFamily="34" charset="0"/>
                <a:ea typeface="Aptos" panose="020B0004020202020204" pitchFamily="34" charset="0"/>
                <a:cs typeface="Arial" panose="020B0604020202020204" pitchFamily="34" charset="0"/>
              </a:rPr>
              <a:t>ormuler</a:t>
            </a:r>
            <a:r>
              <a:rPr lang="fr-CA">
                <a:effectLst/>
                <a:latin typeface="Aptos" panose="020B0004020202020204" pitchFamily="34" charset="0"/>
                <a:ea typeface="Aptos" panose="020B0004020202020204" pitchFamily="34" charset="0"/>
                <a:cs typeface="Arial" panose="020B0604020202020204" pitchFamily="34" charset="0"/>
              </a:rPr>
              <a:t> des requêtes efficaces;</a:t>
            </a:r>
          </a:p>
          <a:p>
            <a:pPr marL="457200" lvl="0" indent="-457200">
              <a:lnSpc>
                <a:spcPct val="150000"/>
              </a:lnSpc>
              <a:spcAft>
                <a:spcPts val="1200"/>
              </a:spcAft>
              <a:buFont typeface="+mj-lt"/>
              <a:buAutoNum type="arabicPeriod"/>
            </a:pPr>
            <a:r>
              <a:rPr lang="fr-CA">
                <a:latin typeface="Aptos" panose="020B0004020202020204" pitchFamily="34" charset="0"/>
                <a:ea typeface="Aptos" panose="020B0004020202020204" pitchFamily="34" charset="0"/>
                <a:cs typeface="Arial" panose="020B0604020202020204" pitchFamily="34" charset="0"/>
              </a:rPr>
              <a:t>A</a:t>
            </a:r>
            <a:r>
              <a:rPr lang="fr-CA">
                <a:effectLst/>
                <a:latin typeface="Aptos" panose="020B0004020202020204" pitchFamily="34" charset="0"/>
                <a:ea typeface="Aptos" panose="020B0004020202020204" pitchFamily="34" charset="0"/>
                <a:cs typeface="Arial" panose="020B0604020202020204" pitchFamily="34" charset="0"/>
              </a:rPr>
              <a:t>pprécier les avantages qu’offrent ces outils pour l’enseignement, l’apprentissage et l’évaluation;</a:t>
            </a:r>
          </a:p>
          <a:p>
            <a:pPr marL="457200" lvl="0" indent="-457200">
              <a:lnSpc>
                <a:spcPct val="150000"/>
              </a:lnSpc>
              <a:spcAft>
                <a:spcPts val="1200"/>
              </a:spcAft>
              <a:buFont typeface="+mj-lt"/>
              <a:buAutoNum type="arabicPeriod"/>
            </a:pPr>
            <a:r>
              <a:rPr lang="fr-CA">
                <a:effectLst/>
                <a:latin typeface="Aptos" panose="020B0004020202020204" pitchFamily="34" charset="0"/>
                <a:ea typeface="Aptos" panose="020B0004020202020204" pitchFamily="34" charset="0"/>
                <a:cs typeface="Arial" panose="020B0604020202020204" pitchFamily="34" charset="0"/>
              </a:rPr>
              <a:t>Reconnaitre les principales limites des outils d’IAg.</a:t>
            </a:r>
          </a:p>
        </p:txBody>
      </p:sp>
      <p:sp>
        <p:nvSpPr>
          <p:cNvPr id="4" name="Espace réservé du numéro de diapositive 3">
            <a:extLst>
              <a:ext uri="{FF2B5EF4-FFF2-40B4-BE49-F238E27FC236}">
                <a16:creationId xmlns:a16="http://schemas.microsoft.com/office/drawing/2014/main" id="{0A842C0D-1766-F428-C71B-EA436CB1DBA5}"/>
              </a:ext>
            </a:extLst>
          </p:cNvPr>
          <p:cNvSpPr>
            <a:spLocks noGrp="1"/>
          </p:cNvSpPr>
          <p:nvPr>
            <p:ph type="sldNum" sz="quarter" idx="10"/>
          </p:nvPr>
        </p:nvSpPr>
        <p:spPr/>
        <p:txBody>
          <a:bodyPr/>
          <a:lstStyle/>
          <a:p>
            <a:fld id="{D4C8BCFA-021B-B545-91F1-37AFE1700B57}" type="slidenum">
              <a:rPr lang="fr-FR" smtClean="0"/>
              <a:pPr/>
              <a:t>2</a:t>
            </a:fld>
            <a:endParaRPr lang="fr-FR"/>
          </a:p>
        </p:txBody>
      </p:sp>
    </p:spTree>
    <p:extLst>
      <p:ext uri="{BB962C8B-B14F-4D97-AF65-F5344CB8AC3E}">
        <p14:creationId xmlns:p14="http://schemas.microsoft.com/office/powerpoint/2010/main" val="76794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E6EFE-03EA-3698-7895-6232840F28D5}"/>
            </a:ext>
          </a:extLst>
        </p:cNvPr>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A8692106-922F-CE89-0589-C76B670ABA10}"/>
              </a:ext>
            </a:extLst>
          </p:cNvPr>
          <p:cNvGraphicFramePr>
            <a:graphicFrameLocks noGrp="1"/>
          </p:cNvGraphicFramePr>
          <p:nvPr>
            <p:custDataLst>
              <p:tags r:id="rId2"/>
            </p:custDataLst>
            <p:extLst>
              <p:ext uri="{D42A27DB-BD31-4B8C-83A1-F6EECF244321}">
                <p14:modId xmlns:p14="http://schemas.microsoft.com/office/powerpoint/2010/main" val="2658251362"/>
              </p:ext>
            </p:extLst>
          </p:nvPr>
        </p:nvGraphicFramePr>
        <p:xfrm>
          <a:off x="744500" y="2186021"/>
          <a:ext cx="10824108" cy="2651504"/>
        </p:xfrm>
        <a:graphic>
          <a:graphicData uri="http://schemas.openxmlformats.org/drawingml/2006/table">
            <a:tbl>
              <a:tblPr>
                <a:tableStyleId>{1E171933-4619-4E11-9A3F-F7608DF75F80}</a:tableStyleId>
              </a:tblPr>
              <a:tblGrid>
                <a:gridCol w="1386468">
                  <a:extLst>
                    <a:ext uri="{9D8B030D-6E8A-4147-A177-3AD203B41FA5}">
                      <a16:colId xmlns:a16="http://schemas.microsoft.com/office/drawing/2014/main" val="3733235878"/>
                    </a:ext>
                  </a:extLst>
                </a:gridCol>
                <a:gridCol w="9437640">
                  <a:extLst>
                    <a:ext uri="{9D8B030D-6E8A-4147-A177-3AD203B41FA5}">
                      <a16:colId xmlns:a16="http://schemas.microsoft.com/office/drawing/2014/main" val="3446522128"/>
                    </a:ext>
                  </a:extLst>
                </a:gridCol>
              </a:tblGrid>
              <a:tr h="450891">
                <a:tc rowSpan="2">
                  <a:txBody>
                    <a:bodyPr/>
                    <a:lstStyle/>
                    <a:p>
                      <a:endParaRPr lang="fr-CA" sz="2200"/>
                    </a:p>
                  </a:txBody>
                  <a:tcPr marL="114236" marR="114236" marT="57118" marB="571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400" b="0" kern="1200">
                          <a:solidFill>
                            <a:schemeClr val="accent1"/>
                          </a:solidFill>
                          <a:latin typeface="+mn-lt"/>
                          <a:ea typeface="+mn-ea"/>
                          <a:cs typeface="+mn-cs"/>
                        </a:rPr>
                        <a:t>Quel type de requête avez-vous fait?</a:t>
                      </a:r>
                    </a:p>
                  </a:txBody>
                  <a:tcPr marL="114236" marR="114236" marT="57118" marB="57118" anchor="ctr"/>
                </a:tc>
                <a:extLst>
                  <a:ext uri="{0D108BD9-81ED-4DB2-BD59-A6C34878D82A}">
                    <a16:rowId xmlns:a16="http://schemas.microsoft.com/office/drawing/2014/main" val="2223508507"/>
                  </a:ext>
                </a:extLst>
              </a:tr>
              <a:tr h="0">
                <a:tc vMerge="1">
                  <a:txBody>
                    <a:bodyPr/>
                    <a:lstStyle/>
                    <a:p>
                      <a:endParaRPr lang="fr-CA"/>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400" b="0" dirty="0">
                          <a:solidFill>
                            <a:schemeClr val="accent1"/>
                          </a:solidFill>
                          <a:latin typeface="+mn-lt"/>
                        </a:rPr>
                        <a:t>Quels résultats avez-vous obtenus?</a:t>
                      </a:r>
                    </a:p>
                  </a:txBody>
                  <a:tcPr marL="114236" marR="114236" marT="57118" marB="57118" anchor="ctr"/>
                </a:tc>
                <a:extLst>
                  <a:ext uri="{0D108BD9-81ED-4DB2-BD59-A6C34878D82A}">
                    <a16:rowId xmlns:a16="http://schemas.microsoft.com/office/drawing/2014/main" val="722723168"/>
                  </a:ext>
                </a:extLst>
              </a:tr>
              <a:tr h="299910">
                <a:tc rowSpan="2">
                  <a:txBody>
                    <a:bodyPr/>
                    <a:lstStyle/>
                    <a:p>
                      <a:endParaRPr lang="fr-CA" sz="2200"/>
                    </a:p>
                  </a:txBody>
                  <a:tcPr marL="114236" marR="114236" marT="57118" marB="57118"/>
                </a:tc>
                <a:tc>
                  <a:txBody>
                    <a:bodyPr/>
                    <a:lstStyle/>
                    <a:p>
                      <a:r>
                        <a:rPr lang="fr-CA" sz="2400" b="0" dirty="0">
                          <a:solidFill>
                            <a:schemeClr val="accent1"/>
                          </a:solidFill>
                          <a:latin typeface="+mn-lt"/>
                        </a:rPr>
                        <a:t>Que pourraient changer ces résultats dans </a:t>
                      </a:r>
                      <a:r>
                        <a:rPr lang="fr-CA" sz="2400" b="1" dirty="0">
                          <a:solidFill>
                            <a:schemeClr val="accent1"/>
                          </a:solidFill>
                          <a:latin typeface="+mn-lt"/>
                        </a:rPr>
                        <a:t>votre manière </a:t>
                      </a:r>
                      <a:br>
                        <a:rPr lang="fr-CA" sz="2400" b="1" dirty="0">
                          <a:solidFill>
                            <a:schemeClr val="accent1"/>
                          </a:solidFill>
                          <a:latin typeface="+mn-lt"/>
                        </a:rPr>
                      </a:br>
                      <a:r>
                        <a:rPr lang="fr-CA" sz="2400" b="1" dirty="0">
                          <a:solidFill>
                            <a:schemeClr val="accent1"/>
                          </a:solidFill>
                          <a:latin typeface="+mn-lt"/>
                        </a:rPr>
                        <a:t>d’enseigner ou d’évaluer</a:t>
                      </a:r>
                      <a:r>
                        <a:rPr lang="fr-CA" sz="2400" b="0" dirty="0">
                          <a:solidFill>
                            <a:schemeClr val="accent1"/>
                          </a:solidFill>
                          <a:latin typeface="+mn-lt"/>
                        </a:rPr>
                        <a:t>?</a:t>
                      </a:r>
                    </a:p>
                  </a:txBody>
                  <a:tcPr marL="114236" marR="114236" marT="57118" marB="57118" anchor="ctr"/>
                </a:tc>
                <a:extLst>
                  <a:ext uri="{0D108BD9-81ED-4DB2-BD59-A6C34878D82A}">
                    <a16:rowId xmlns:a16="http://schemas.microsoft.com/office/drawing/2014/main" val="1639204016"/>
                  </a:ext>
                </a:extLst>
              </a:tr>
              <a:tr h="502639">
                <a:tc vMerge="1">
                  <a:txBody>
                    <a:bodyPr/>
                    <a:lstStyle/>
                    <a:p>
                      <a:endParaRPr lang="fr-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0" kern="1200" dirty="0">
                          <a:solidFill>
                            <a:schemeClr val="accent1"/>
                          </a:solidFill>
                          <a:effectLst/>
                          <a:latin typeface="+mn-lt"/>
                          <a:ea typeface="+mn-ea"/>
                          <a:cs typeface="+mn-cs"/>
                        </a:rPr>
                        <a:t>De quelle façon pensez-vous que l’IAg peut favoriser l’</a:t>
                      </a:r>
                      <a:r>
                        <a:rPr lang="fr-CA" sz="2400" b="1" kern="1200" dirty="0">
                          <a:solidFill>
                            <a:schemeClr val="accent1"/>
                          </a:solidFill>
                          <a:effectLst/>
                          <a:latin typeface="+mn-lt"/>
                          <a:ea typeface="+mn-ea"/>
                          <a:cs typeface="+mn-cs"/>
                        </a:rPr>
                        <a:t>innovation pédagogique dans votre enseignement</a:t>
                      </a:r>
                      <a:r>
                        <a:rPr lang="fr-CA" sz="2400" b="0" kern="1200" dirty="0">
                          <a:solidFill>
                            <a:schemeClr val="accent1"/>
                          </a:solidFill>
                          <a:effectLst/>
                          <a:latin typeface="+mn-lt"/>
                          <a:ea typeface="+mn-ea"/>
                          <a:cs typeface="+mn-cs"/>
                        </a:rPr>
                        <a:t>?</a:t>
                      </a:r>
                    </a:p>
                  </a:txBody>
                  <a:tcPr marL="114236" marR="114236" marT="57118" marB="57118" anchor="ctr"/>
                </a:tc>
                <a:extLst>
                  <a:ext uri="{0D108BD9-81ED-4DB2-BD59-A6C34878D82A}">
                    <a16:rowId xmlns:a16="http://schemas.microsoft.com/office/drawing/2014/main" val="3350009117"/>
                  </a:ext>
                </a:extLst>
              </a:tr>
            </a:tbl>
          </a:graphicData>
        </a:graphic>
      </p:graphicFrame>
      <p:sp>
        <p:nvSpPr>
          <p:cNvPr id="14" name="Titre 1">
            <a:extLst>
              <a:ext uri="{FF2B5EF4-FFF2-40B4-BE49-F238E27FC236}">
                <a16:creationId xmlns:a16="http://schemas.microsoft.com/office/drawing/2014/main" id="{1591B0C9-AC93-CEDA-B7FF-FC8242358F55}"/>
              </a:ext>
            </a:extLst>
          </p:cNvPr>
          <p:cNvSpPr>
            <a:spLocks noGrp="1"/>
          </p:cNvSpPr>
          <p:nvPr>
            <p:ph type="title"/>
            <p:custDataLst>
              <p:tags r:id="rId3"/>
            </p:custDataLst>
          </p:nvPr>
        </p:nvSpPr>
        <p:spPr>
          <a:xfrm>
            <a:off x="744500" y="702156"/>
            <a:ext cx="10866308" cy="809454"/>
          </a:xfrm>
        </p:spPr>
        <p:txBody>
          <a:bodyPr>
            <a:normAutofit/>
          </a:bodyPr>
          <a:lstStyle/>
          <a:p>
            <a:r>
              <a:rPr lang="fr-CA" sz="4000" b="1">
                <a:solidFill>
                  <a:schemeClr val="accent1"/>
                </a:solidFill>
                <a:latin typeface="+mn-lt"/>
              </a:rPr>
              <a:t>Retour sur l’expérimentation</a:t>
            </a:r>
          </a:p>
        </p:txBody>
      </p:sp>
      <p:pic>
        <p:nvPicPr>
          <p:cNvPr id="5" name="Graphique 4" descr="Cible avec un remplissage uni">
            <a:extLst>
              <a:ext uri="{FF2B5EF4-FFF2-40B4-BE49-F238E27FC236}">
                <a16:creationId xmlns:a16="http://schemas.microsoft.com/office/drawing/2014/main" id="{ECFE34CB-5E87-9E0D-FDA6-612988A74CF1}"/>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596" y="2378063"/>
            <a:ext cx="576064" cy="576064"/>
          </a:xfrm>
          <a:prstGeom prst="rect">
            <a:avLst/>
          </a:prstGeom>
        </p:spPr>
      </p:pic>
      <p:pic>
        <p:nvPicPr>
          <p:cNvPr id="6" name="Graphique 5" descr="Œil avec un remplissage uni">
            <a:extLst>
              <a:ext uri="{FF2B5EF4-FFF2-40B4-BE49-F238E27FC236}">
                <a16:creationId xmlns:a16="http://schemas.microsoft.com/office/drawing/2014/main" id="{907C3682-5670-CE0F-C0FE-2C68EFF18EF1}"/>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0592" y="3412485"/>
            <a:ext cx="648072" cy="648072"/>
          </a:xfrm>
          <a:prstGeom prst="rect">
            <a:avLst/>
          </a:prstGeom>
        </p:spPr>
      </p:pic>
    </p:spTree>
    <p:custDataLst>
      <p:tags r:id="rId1"/>
    </p:custDataLst>
    <p:extLst>
      <p:ext uri="{BB962C8B-B14F-4D97-AF65-F5344CB8AC3E}">
        <p14:creationId xmlns:p14="http://schemas.microsoft.com/office/powerpoint/2010/main" val="2976367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30ECB14-498C-7079-E8B5-BC36803C0D31}"/>
              </a:ext>
            </a:extLst>
          </p:cNvPr>
          <p:cNvSpPr>
            <a:spLocks noGrp="1"/>
          </p:cNvSpPr>
          <p:nvPr>
            <p:ph type="body" sz="quarter" idx="10"/>
          </p:nvPr>
        </p:nvSpPr>
        <p:spPr/>
        <p:txBody>
          <a:bodyPr/>
          <a:lstStyle/>
          <a:p>
            <a:endParaRPr lang="fr-FR"/>
          </a:p>
        </p:txBody>
      </p:sp>
      <p:sp>
        <p:nvSpPr>
          <p:cNvPr id="3" name="Titre 1">
            <a:extLst>
              <a:ext uri="{FF2B5EF4-FFF2-40B4-BE49-F238E27FC236}">
                <a16:creationId xmlns:a16="http://schemas.microsoft.com/office/drawing/2014/main" id="{A2A8BB01-EBAE-4FC8-ED44-F1046E2C5A99}"/>
              </a:ext>
            </a:extLst>
          </p:cNvPr>
          <p:cNvSpPr txBox="1">
            <a:spLocks/>
          </p:cNvSpPr>
          <p:nvPr/>
        </p:nvSpPr>
        <p:spPr>
          <a:xfrm>
            <a:off x="4439816" y="3284984"/>
            <a:ext cx="5832648" cy="1224136"/>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Segoe UI Variable Display Semib" pitchFamily="2" charset="0"/>
                <a:ea typeface="+mj-ea"/>
                <a:cs typeface="+mj-cs"/>
              </a:defRPr>
            </a:lvl1pPr>
          </a:lstStyle>
          <a:p>
            <a:r>
              <a:rPr lang="fr-FR">
                <a:solidFill>
                  <a:schemeClr val="bg1"/>
                </a:solidFill>
              </a:rPr>
              <a:t>Conclusion</a:t>
            </a:r>
          </a:p>
        </p:txBody>
      </p:sp>
    </p:spTree>
    <p:extLst>
      <p:ext uri="{BB962C8B-B14F-4D97-AF65-F5344CB8AC3E}">
        <p14:creationId xmlns:p14="http://schemas.microsoft.com/office/powerpoint/2010/main" val="423799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89271-62E2-208E-DF22-0E233C7AE04D}"/>
              </a:ext>
            </a:extLst>
          </p:cNvPr>
          <p:cNvSpPr>
            <a:spLocks noGrp="1"/>
          </p:cNvSpPr>
          <p:nvPr>
            <p:ph type="title"/>
          </p:nvPr>
        </p:nvSpPr>
        <p:spPr/>
        <p:txBody>
          <a:bodyPr/>
          <a:lstStyle/>
          <a:p>
            <a:r>
              <a:rPr lang="fr-CA"/>
              <a:t>Discussion</a:t>
            </a:r>
          </a:p>
        </p:txBody>
      </p:sp>
      <p:sp>
        <p:nvSpPr>
          <p:cNvPr id="3" name="Espace réservé du contenu 2">
            <a:extLst>
              <a:ext uri="{FF2B5EF4-FFF2-40B4-BE49-F238E27FC236}">
                <a16:creationId xmlns:a16="http://schemas.microsoft.com/office/drawing/2014/main" id="{306140BC-7F74-B717-062C-EEFDA8BB6A8F}"/>
              </a:ext>
            </a:extLst>
          </p:cNvPr>
          <p:cNvSpPr>
            <a:spLocks noGrp="1"/>
          </p:cNvSpPr>
          <p:nvPr>
            <p:ph idx="1"/>
          </p:nvPr>
        </p:nvSpPr>
        <p:spPr>
          <a:xfrm>
            <a:off x="838200" y="1825625"/>
            <a:ext cx="10515600" cy="2287806"/>
          </a:xfrm>
        </p:spPr>
        <p:txBody>
          <a:bodyPr/>
          <a:lstStyle/>
          <a:p>
            <a:pPr marL="342900" indent="-342900">
              <a:lnSpc>
                <a:spcPct val="100000"/>
              </a:lnSpc>
              <a:spcBef>
                <a:spcPts val="500"/>
              </a:spcBef>
              <a:spcAft>
                <a:spcPts val="500"/>
              </a:spcAft>
              <a:buFont typeface="Arial" panose="020B0604020202020204" pitchFamily="34" charset="0"/>
              <a:buChar char="•"/>
            </a:pPr>
            <a:r>
              <a:rPr lang="fr-CA" sz="2200" b="1" dirty="0">
                <a:solidFill>
                  <a:schemeClr val="accent3"/>
                </a:solidFill>
              </a:rPr>
              <a:t>Imputabilité</a:t>
            </a:r>
            <a:r>
              <a:rPr lang="fr-CA" sz="2200" b="1" dirty="0"/>
              <a:t> </a:t>
            </a:r>
            <a:r>
              <a:rPr lang="fr-CA" sz="2200" dirty="0"/>
              <a:t>: l’importance de l’expertise humaine et de la supervision des résultats produits par l’IAg (l’outil n’est pas infaillible).</a:t>
            </a:r>
          </a:p>
          <a:p>
            <a:pPr marL="342900" indent="-342900">
              <a:lnSpc>
                <a:spcPct val="100000"/>
              </a:lnSpc>
              <a:spcBef>
                <a:spcPts val="500"/>
              </a:spcBef>
              <a:spcAft>
                <a:spcPts val="500"/>
              </a:spcAft>
              <a:buFont typeface="Arial" panose="020B0604020202020204" pitchFamily="34" charset="0"/>
              <a:buChar char="•"/>
            </a:pPr>
            <a:r>
              <a:rPr lang="fr-CA" sz="2200" b="1" dirty="0">
                <a:solidFill>
                  <a:schemeClr val="accent3"/>
                </a:solidFill>
              </a:rPr>
              <a:t>Enjeux éthiques et techniques</a:t>
            </a:r>
            <a:r>
              <a:rPr lang="fr-CA" sz="2200" dirty="0">
                <a:solidFill>
                  <a:schemeClr val="accent3"/>
                </a:solidFill>
              </a:rPr>
              <a:t> </a:t>
            </a:r>
            <a:r>
              <a:rPr lang="fr-CA" sz="2200" dirty="0"/>
              <a:t>: confidentialité, sécurité, uniformisation des contenus, biais.</a:t>
            </a:r>
          </a:p>
          <a:p>
            <a:pPr marL="342900" indent="-342900">
              <a:lnSpc>
                <a:spcPct val="100000"/>
              </a:lnSpc>
              <a:spcBef>
                <a:spcPts val="500"/>
              </a:spcBef>
              <a:spcAft>
                <a:spcPts val="500"/>
              </a:spcAft>
              <a:buFont typeface="Arial" panose="020B0604020202020204" pitchFamily="34" charset="0"/>
              <a:buChar char="•"/>
            </a:pPr>
            <a:r>
              <a:rPr lang="fr-CA" sz="2200" b="1" dirty="0">
                <a:solidFill>
                  <a:schemeClr val="accent3"/>
                </a:solidFill>
              </a:rPr>
              <a:t>Couts et bénéfices </a:t>
            </a:r>
            <a:r>
              <a:rPr lang="fr-CA" sz="2200" dirty="0"/>
              <a:t>: équilibre entre temps investi et qualité des résultats, valeur ajoutée de l’outil, empreinte écologique de son utilisation.</a:t>
            </a:r>
          </a:p>
        </p:txBody>
      </p:sp>
      <p:sp>
        <p:nvSpPr>
          <p:cNvPr id="4" name="Espace réservé du numéro de diapositive 3">
            <a:extLst>
              <a:ext uri="{FF2B5EF4-FFF2-40B4-BE49-F238E27FC236}">
                <a16:creationId xmlns:a16="http://schemas.microsoft.com/office/drawing/2014/main" id="{A440EF9C-41E9-6412-A107-C794771B3A48}"/>
              </a:ext>
            </a:extLst>
          </p:cNvPr>
          <p:cNvSpPr>
            <a:spLocks noGrp="1"/>
          </p:cNvSpPr>
          <p:nvPr>
            <p:ph type="sldNum" sz="quarter" idx="10"/>
          </p:nvPr>
        </p:nvSpPr>
        <p:spPr/>
        <p:txBody>
          <a:bodyPr/>
          <a:lstStyle/>
          <a:p>
            <a:fld id="{D4C8BCFA-021B-B545-91F1-37AFE1700B57}" type="slidenum">
              <a:rPr lang="fr-FR" smtClean="0"/>
              <a:pPr/>
              <a:t>22</a:t>
            </a:fld>
            <a:endParaRPr lang="fr-FR"/>
          </a:p>
        </p:txBody>
      </p:sp>
      <p:pic>
        <p:nvPicPr>
          <p:cNvPr id="1026" name="Picture 2">
            <a:extLst>
              <a:ext uri="{FF2B5EF4-FFF2-40B4-BE49-F238E27FC236}">
                <a16:creationId xmlns:a16="http://schemas.microsoft.com/office/drawing/2014/main" id="{BD555982-0F1F-575D-073D-8449BB94E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50038"/>
            <a:ext cx="1526765" cy="15100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1343325-8606-1DBB-B39A-5C1BBBAA4B28}"/>
              </a:ext>
            </a:extLst>
          </p:cNvPr>
          <p:cNvSpPr txBox="1"/>
          <p:nvPr/>
        </p:nvSpPr>
        <p:spPr>
          <a:xfrm>
            <a:off x="2566219" y="4542080"/>
            <a:ext cx="8787581" cy="1620957"/>
          </a:xfrm>
          <a:prstGeom prst="rect">
            <a:avLst/>
          </a:prstGeom>
          <a:noFill/>
        </p:spPr>
        <p:txBody>
          <a:bodyPr wrap="square" rtlCol="0">
            <a:spAutoFit/>
          </a:bodyPr>
          <a:lstStyle/>
          <a:p>
            <a:pPr>
              <a:lnSpc>
                <a:spcPct val="100000"/>
              </a:lnSpc>
            </a:pPr>
            <a:r>
              <a:rPr lang="fr-CA" sz="2400" dirty="0">
                <a:solidFill>
                  <a:schemeClr val="accent3"/>
                </a:solidFill>
              </a:rPr>
              <a:t>Pour aller plus loin !</a:t>
            </a:r>
          </a:p>
          <a:p>
            <a:pPr>
              <a:lnSpc>
                <a:spcPct val="100000"/>
              </a:lnSpc>
              <a:spcBef>
                <a:spcPts val="500"/>
              </a:spcBef>
              <a:spcAft>
                <a:spcPts val="600"/>
              </a:spcAft>
            </a:pPr>
            <a:r>
              <a:rPr lang="fr-CA" sz="2200" dirty="0">
                <a:solidFill>
                  <a:schemeClr val="accent1"/>
                </a:solidFill>
              </a:rPr>
              <a:t>L’IAg, sa pertinence et ses impacts​ : </a:t>
            </a:r>
            <a:r>
              <a:rPr lang="fr-CA" sz="2200" b="1" i="0" u="none" strike="noStrike" dirty="0">
                <a:solidFill>
                  <a:schemeClr val="accent1"/>
                </a:solidFill>
                <a:effectLst/>
                <a:latin typeface="Aptos" panose="020B0004020202020204" pitchFamily="34" charset="0"/>
              </a:rPr>
              <a:t>grille exploratoire pour évaluer nos usages d’outils d’IAg​ </a:t>
            </a:r>
          </a:p>
          <a:p>
            <a:pPr>
              <a:lnSpc>
                <a:spcPct val="100000"/>
              </a:lnSpc>
              <a:spcBef>
                <a:spcPts val="500"/>
              </a:spcBef>
              <a:spcAft>
                <a:spcPts val="1200"/>
              </a:spcAft>
            </a:pPr>
            <a:r>
              <a:rPr lang="fr-CA" sz="1800" i="0" u="none" strike="noStrike" dirty="0">
                <a:effectLst/>
                <a:latin typeface="Aptos" panose="020B0004020202020204" pitchFamily="34" charset="0"/>
                <a:hlinkClick r:id="rId3"/>
              </a:rPr>
              <a:t>https://zenodo.org/records/15388598</a:t>
            </a:r>
            <a:r>
              <a:rPr lang="fr-CA" sz="1800" i="0" dirty="0">
                <a:effectLst/>
                <a:latin typeface="Aptos" panose="020B0004020202020204" pitchFamily="34" charset="0"/>
                <a:hlinkClick r:id="rId3"/>
              </a:rPr>
              <a:t>​ </a:t>
            </a:r>
            <a:endParaRPr lang="fr-CA" dirty="0"/>
          </a:p>
        </p:txBody>
      </p:sp>
    </p:spTree>
    <p:extLst>
      <p:ext uri="{BB962C8B-B14F-4D97-AF65-F5344CB8AC3E}">
        <p14:creationId xmlns:p14="http://schemas.microsoft.com/office/powerpoint/2010/main" val="409424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0E3CD-BC9E-EF82-5CE5-934A95358D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986365-CCE2-F54D-0BB6-7BD82FB53994}"/>
              </a:ext>
            </a:extLst>
          </p:cNvPr>
          <p:cNvSpPr>
            <a:spLocks noGrp="1"/>
          </p:cNvSpPr>
          <p:nvPr>
            <p:ph type="title"/>
          </p:nvPr>
        </p:nvSpPr>
        <p:spPr/>
        <p:txBody>
          <a:bodyPr/>
          <a:lstStyle/>
          <a:p>
            <a:r>
              <a:rPr lang="fr-CA"/>
              <a:t>Et maintenant, que ferez-vous?</a:t>
            </a:r>
          </a:p>
        </p:txBody>
      </p:sp>
      <p:sp>
        <p:nvSpPr>
          <p:cNvPr id="3" name="Espace réservé du contenu 2">
            <a:extLst>
              <a:ext uri="{FF2B5EF4-FFF2-40B4-BE49-F238E27FC236}">
                <a16:creationId xmlns:a16="http://schemas.microsoft.com/office/drawing/2014/main" id="{5E411E82-8EC7-C797-A9F9-9A34229D07B6}"/>
              </a:ext>
            </a:extLst>
          </p:cNvPr>
          <p:cNvSpPr>
            <a:spLocks noGrp="1"/>
          </p:cNvSpPr>
          <p:nvPr>
            <p:ph idx="1"/>
          </p:nvPr>
        </p:nvSpPr>
        <p:spPr>
          <a:xfrm>
            <a:off x="838200" y="1825625"/>
            <a:ext cx="10515600" cy="2726965"/>
          </a:xfrm>
        </p:spPr>
        <p:txBody>
          <a:bodyPr/>
          <a:lstStyle/>
          <a:p>
            <a:pPr marL="342900" indent="-342900">
              <a:lnSpc>
                <a:spcPct val="150000"/>
              </a:lnSpc>
              <a:spcAft>
                <a:spcPts val="1200"/>
              </a:spcAft>
              <a:buFont typeface="Arial" panose="020B0604020202020204" pitchFamily="34" charset="0"/>
              <a:buChar char="•"/>
            </a:pPr>
            <a:r>
              <a:rPr lang="fr-CA" dirty="0">
                <a:solidFill>
                  <a:srgbClr val="000000"/>
                </a:solidFill>
              </a:rPr>
              <a:t>Pour l’adaptation de votre cours et de s</a:t>
            </a:r>
            <a:r>
              <a:rPr lang="fr-CA" b="0" i="0" u="none" strike="noStrike" dirty="0">
                <a:solidFill>
                  <a:srgbClr val="000000"/>
                </a:solidFill>
                <a:effectLst/>
              </a:rPr>
              <a:t>es évaluations​</a:t>
            </a:r>
          </a:p>
          <a:p>
            <a:pPr marL="342900" indent="-342900" algn="l">
              <a:lnSpc>
                <a:spcPct val="150000"/>
              </a:lnSpc>
              <a:spcAft>
                <a:spcPts val="1200"/>
              </a:spcAft>
              <a:buFont typeface="Arial" panose="020B0604020202020204" pitchFamily="34" charset="0"/>
              <a:buChar char="•"/>
            </a:pPr>
            <a:r>
              <a:rPr lang="fr-CA" b="0" i="0" u="none" strike="noStrike" dirty="0">
                <a:solidFill>
                  <a:srgbClr val="000000"/>
                </a:solidFill>
                <a:effectLst/>
              </a:rPr>
              <a:t>Pour soutenir le développement de la compétence numérique et </a:t>
            </a:r>
            <a:br>
              <a:rPr lang="fr-CA" b="0" i="0" u="none" strike="noStrike" dirty="0">
                <a:solidFill>
                  <a:srgbClr val="000000"/>
                </a:solidFill>
                <a:effectLst/>
              </a:rPr>
            </a:br>
            <a:r>
              <a:rPr lang="fr-CA" b="0" i="0" u="none" strike="noStrike" dirty="0">
                <a:solidFill>
                  <a:srgbClr val="000000"/>
                </a:solidFill>
                <a:effectLst/>
              </a:rPr>
              <a:t>de la littératie de l’IA des personnes étudiantes </a:t>
            </a:r>
            <a:endParaRPr lang="fr-CA" dirty="0"/>
          </a:p>
          <a:p>
            <a:pPr marL="342900" indent="-342900" algn="l" rtl="0" fontAlgn="base">
              <a:lnSpc>
                <a:spcPct val="150000"/>
              </a:lnSpc>
              <a:spcAft>
                <a:spcPts val="1200"/>
              </a:spcAft>
              <a:buFont typeface="Arial" panose="020B0604020202020204" pitchFamily="34" charset="0"/>
              <a:buChar char="•"/>
            </a:pPr>
            <a:r>
              <a:rPr lang="fr-CA" b="0" i="0" u="none" strike="noStrike" dirty="0">
                <a:solidFill>
                  <a:srgbClr val="000000"/>
                </a:solidFill>
                <a:effectLst/>
              </a:rPr>
              <a:t>Pour continuer la réflexion à l’échelle de votre programme </a:t>
            </a:r>
            <a:endParaRPr lang="en-US" b="0" i="0" dirty="0">
              <a:solidFill>
                <a:srgbClr val="000000"/>
              </a:solidFill>
              <a:effectLst/>
            </a:endParaRPr>
          </a:p>
        </p:txBody>
      </p:sp>
      <p:sp>
        <p:nvSpPr>
          <p:cNvPr id="4" name="Espace réservé du numéro de diapositive 3">
            <a:extLst>
              <a:ext uri="{FF2B5EF4-FFF2-40B4-BE49-F238E27FC236}">
                <a16:creationId xmlns:a16="http://schemas.microsoft.com/office/drawing/2014/main" id="{1EB1505E-0EB3-953B-CB5E-35198C1B21C4}"/>
              </a:ext>
            </a:extLst>
          </p:cNvPr>
          <p:cNvSpPr>
            <a:spLocks noGrp="1"/>
          </p:cNvSpPr>
          <p:nvPr>
            <p:ph type="sldNum" sz="quarter" idx="10"/>
          </p:nvPr>
        </p:nvSpPr>
        <p:spPr/>
        <p:txBody>
          <a:bodyPr/>
          <a:lstStyle/>
          <a:p>
            <a:fld id="{D4C8BCFA-021B-B545-91F1-37AFE1700B57}" type="slidenum">
              <a:rPr lang="fr-FR" smtClean="0"/>
              <a:pPr/>
              <a:t>23</a:t>
            </a:fld>
            <a:endParaRPr lang="fr-FR"/>
          </a:p>
        </p:txBody>
      </p:sp>
    </p:spTree>
    <p:extLst>
      <p:ext uri="{BB962C8B-B14F-4D97-AF65-F5344CB8AC3E}">
        <p14:creationId xmlns:p14="http://schemas.microsoft.com/office/powerpoint/2010/main" val="305906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9004-B6FB-C682-90B8-E91DF955B9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667D39-0292-23B1-34F4-EB46F424FA03}"/>
              </a:ext>
            </a:extLst>
          </p:cNvPr>
          <p:cNvSpPr>
            <a:spLocks noGrp="1"/>
          </p:cNvSpPr>
          <p:nvPr>
            <p:ph type="title"/>
          </p:nvPr>
        </p:nvSpPr>
        <p:spPr/>
        <p:txBody>
          <a:bodyPr/>
          <a:lstStyle/>
          <a:p>
            <a:r>
              <a:rPr lang="fr-CA"/>
              <a:t>Références bibliographiques</a:t>
            </a:r>
          </a:p>
        </p:txBody>
      </p:sp>
      <p:sp>
        <p:nvSpPr>
          <p:cNvPr id="3" name="Espace réservé du contenu 2">
            <a:extLst>
              <a:ext uri="{FF2B5EF4-FFF2-40B4-BE49-F238E27FC236}">
                <a16:creationId xmlns:a16="http://schemas.microsoft.com/office/drawing/2014/main" id="{2A3972BA-57B6-E09B-CBDD-50B7DC00602E}"/>
              </a:ext>
            </a:extLst>
          </p:cNvPr>
          <p:cNvSpPr>
            <a:spLocks noGrp="1"/>
          </p:cNvSpPr>
          <p:nvPr>
            <p:ph idx="1"/>
          </p:nvPr>
        </p:nvSpPr>
        <p:spPr>
          <a:xfrm>
            <a:off x="838200" y="1825625"/>
            <a:ext cx="10515600" cy="5329664"/>
          </a:xfrm>
        </p:spPr>
        <p:txBody>
          <a:bodyPr vert="horz" lIns="0" tIns="0" rIns="0" bIns="0" rtlCol="0" anchor="t">
            <a:spAutoFit/>
          </a:bodyPr>
          <a:lstStyle/>
          <a:p>
            <a:pPr algn="l" rtl="0" fontAlgn="base">
              <a:lnSpc>
                <a:spcPct val="100000"/>
              </a:lnSpc>
            </a:pPr>
            <a:r>
              <a:rPr lang="fr-CA" kern="100">
                <a:solidFill>
                  <a:srgbClr val="000000"/>
                </a:solidFill>
                <a:latin typeface="Calibri" panose="020F0502020204030204" pitchFamily="34" charset="0"/>
                <a:cs typeface="Calibri" panose="020F0502020204030204" pitchFamily="34" charset="0"/>
              </a:rPr>
              <a:t>Baillargeon, D., </a:t>
            </a:r>
            <a:r>
              <a:rPr lang="fr-CA" kern="100" err="1">
                <a:solidFill>
                  <a:srgbClr val="000000"/>
                </a:solidFill>
                <a:latin typeface="Calibri" panose="020F0502020204030204" pitchFamily="34" charset="0"/>
                <a:cs typeface="Calibri" panose="020F0502020204030204" pitchFamily="34" charset="0"/>
              </a:rPr>
              <a:t>Thibeault</a:t>
            </a:r>
            <a:r>
              <a:rPr lang="fr-CA" kern="100">
                <a:solidFill>
                  <a:srgbClr val="000000"/>
                </a:solidFill>
                <a:latin typeface="Calibri" panose="020F0502020204030204" pitchFamily="34" charset="0"/>
                <a:cs typeface="Calibri" panose="020F0502020204030204" pitchFamily="34" charset="0"/>
              </a:rPr>
              <a:t>, F., Lez, A. et Verchère, C. (2023). </a:t>
            </a:r>
            <a:r>
              <a:rPr lang="fr-CA" i="1" kern="100">
                <a:solidFill>
                  <a:srgbClr val="000000"/>
                </a:solidFill>
                <a:latin typeface="Calibri" panose="020F0502020204030204" pitchFamily="34" charset="0"/>
                <a:cs typeface="Calibri" panose="020F0502020204030204" pitchFamily="34" charset="0"/>
              </a:rPr>
              <a:t>Comment fonctionne </a:t>
            </a:r>
            <a:r>
              <a:rPr lang="fr-CA" i="1" kern="100" err="1">
                <a:solidFill>
                  <a:srgbClr val="000000"/>
                </a:solidFill>
                <a:latin typeface="Calibri" panose="020F0502020204030204" pitchFamily="34" charset="0"/>
                <a:cs typeface="Calibri" panose="020F0502020204030204" pitchFamily="34" charset="0"/>
              </a:rPr>
              <a:t>ChatGPT</a:t>
            </a:r>
            <a:r>
              <a:rPr lang="fr-CA" i="1" kern="100">
                <a:solidFill>
                  <a:srgbClr val="000000"/>
                </a:solidFill>
                <a:latin typeface="Calibri" panose="020F0502020204030204" pitchFamily="34" charset="0"/>
                <a:cs typeface="Calibri" panose="020F0502020204030204" pitchFamily="34" charset="0"/>
              </a:rPr>
              <a:t> de la requête à la réponse. </a:t>
            </a:r>
            <a:r>
              <a:rPr lang="fr-CA" kern="100">
                <a:solidFill>
                  <a:srgbClr val="000000"/>
                </a:solidFill>
                <a:latin typeface="Calibri" panose="020F0502020204030204" pitchFamily="34" charset="0"/>
                <a:cs typeface="Calibri" panose="020F0502020204030204" pitchFamily="34" charset="0"/>
              </a:rPr>
              <a:t>Institut interdisciplinaire d’innovation technologique et Université de Sherbrooke.  </a:t>
            </a:r>
            <a:r>
              <a:rPr lang="fr-CA" kern="100">
                <a:solidFill>
                  <a:srgbClr val="000000"/>
                </a:solidFill>
                <a:latin typeface="Calibri" panose="020F0502020204030204" pitchFamily="34" charset="0"/>
                <a:cs typeface="Calibri" panose="020F0502020204030204" pitchFamily="34" charset="0"/>
                <a:hlinkClick r:id="rId2"/>
              </a:rPr>
              <a:t>https://miro.com/app/board/uXjVMAp7-zg=/?share_link_id=851063995468</a:t>
            </a:r>
            <a:endParaRPr lang="fr-CA" kern="100">
              <a:solidFill>
                <a:srgbClr val="000000"/>
              </a:solidFill>
              <a:latin typeface="Calibri" panose="020F0502020204030204" pitchFamily="34" charset="0"/>
              <a:cs typeface="Calibri" panose="020F0502020204030204" pitchFamily="34" charset="0"/>
            </a:endParaRPr>
          </a:p>
          <a:p>
            <a:pPr algn="l" rtl="0" fontAlgn="base">
              <a:lnSpc>
                <a:spcPct val="100000"/>
              </a:lnSpc>
            </a:pPr>
            <a:endParaRPr lang="fr-CA" kern="100">
              <a:latin typeface="Calibri" panose="020F0502020204030204" pitchFamily="34" charset="0"/>
              <a:cs typeface="Calibri" panose="020F0502020204030204" pitchFamily="34" charset="0"/>
            </a:endParaRPr>
          </a:p>
          <a:p>
            <a:pPr algn="l" rtl="0" fontAlgn="base">
              <a:lnSpc>
                <a:spcPct val="100000"/>
              </a:lnSpc>
            </a:pPr>
            <a:r>
              <a:rPr lang="fr-CA" kern="100">
                <a:latin typeface="Calibri" panose="020F0502020204030204" pitchFamily="34" charset="0"/>
                <a:cs typeface="Calibri" panose="020F0502020204030204" pitchFamily="34" charset="0"/>
              </a:rPr>
              <a:t>Martineau, K. (2023, 20 avril). </a:t>
            </a:r>
            <a:r>
              <a:rPr lang="fr-CA" i="1" kern="100" err="1">
                <a:latin typeface="Calibri" panose="020F0502020204030204" pitchFamily="34" charset="0"/>
                <a:cs typeface="Calibri" panose="020F0502020204030204" pitchFamily="34" charset="0"/>
              </a:rPr>
              <a:t>What</a:t>
            </a:r>
            <a:r>
              <a:rPr lang="fr-CA" i="1" kern="100">
                <a:latin typeface="Calibri" panose="020F0502020204030204" pitchFamily="34" charset="0"/>
                <a:cs typeface="Calibri" panose="020F0502020204030204" pitchFamily="34" charset="0"/>
              </a:rPr>
              <a:t> Is </a:t>
            </a:r>
            <a:r>
              <a:rPr lang="fr-CA" i="1" kern="100" err="1">
                <a:latin typeface="Calibri" panose="020F0502020204030204" pitchFamily="34" charset="0"/>
                <a:cs typeface="Calibri" panose="020F0502020204030204" pitchFamily="34" charset="0"/>
              </a:rPr>
              <a:t>Generative</a:t>
            </a:r>
            <a:r>
              <a:rPr lang="fr-CA" i="1" kern="100">
                <a:latin typeface="Calibri" panose="020F0502020204030204" pitchFamily="34" charset="0"/>
                <a:cs typeface="Calibri" panose="020F0502020204030204" pitchFamily="34" charset="0"/>
              </a:rPr>
              <a:t> AI? </a:t>
            </a:r>
            <a:r>
              <a:rPr lang="fr-CA" kern="100">
                <a:latin typeface="Calibri" panose="020F0502020204030204" pitchFamily="34" charset="0"/>
                <a:cs typeface="Calibri" panose="020F0502020204030204" pitchFamily="34" charset="0"/>
              </a:rPr>
              <a:t>IBM. </a:t>
            </a:r>
            <a:r>
              <a:rPr lang="fr-CA" kern="100">
                <a:latin typeface="Calibri" panose="020F0502020204030204" pitchFamily="34" charset="0"/>
                <a:cs typeface="Calibri" panose="020F0502020204030204" pitchFamily="34" charset="0"/>
                <a:hlinkClick r:id="rId3"/>
              </a:rPr>
              <a:t>https://research.ibm.com/blog/what-is-generative-AI</a:t>
            </a:r>
            <a:endParaRPr lang="fr-CA" kern="100">
              <a:latin typeface="Calibri" panose="020F0502020204030204" pitchFamily="34" charset="0"/>
              <a:cs typeface="Calibri" panose="020F0502020204030204" pitchFamily="34" charset="0"/>
            </a:endParaRPr>
          </a:p>
          <a:p>
            <a:pPr fontAlgn="base">
              <a:lnSpc>
                <a:spcPct val="100000"/>
              </a:lnSpc>
            </a:pPr>
            <a:endParaRPr lang="fr-CA" b="0" i="0" u="none" strike="noStrike">
              <a:solidFill>
                <a:srgbClr val="000000"/>
              </a:solidFill>
              <a:effectLst/>
            </a:endParaRPr>
          </a:p>
          <a:p>
            <a:pPr fontAlgn="base">
              <a:lnSpc>
                <a:spcPct val="100000"/>
              </a:lnSpc>
            </a:pPr>
            <a:r>
              <a:rPr lang="fr-CA" b="0" i="0" u="none" strike="noStrike">
                <a:solidFill>
                  <a:srgbClr val="000000"/>
                </a:solidFill>
                <a:effectLst/>
              </a:rPr>
              <a:t>Minsky, M. (1968). </a:t>
            </a:r>
            <a:r>
              <a:rPr lang="fr-CA" b="0" i="1" u="none" strike="noStrike" err="1">
                <a:solidFill>
                  <a:srgbClr val="000000"/>
                </a:solidFill>
                <a:effectLst/>
              </a:rPr>
              <a:t>Semantic</a:t>
            </a:r>
            <a:r>
              <a:rPr lang="fr-CA" b="0" i="1" u="none" strike="noStrike">
                <a:solidFill>
                  <a:srgbClr val="000000"/>
                </a:solidFill>
                <a:effectLst/>
              </a:rPr>
              <a:t> information </a:t>
            </a:r>
            <a:r>
              <a:rPr lang="fr-CA" b="0" i="1" u="none" strike="noStrike" err="1">
                <a:solidFill>
                  <a:srgbClr val="000000"/>
                </a:solidFill>
                <a:effectLst/>
              </a:rPr>
              <a:t>processing</a:t>
            </a:r>
            <a:r>
              <a:rPr lang="fr-CA" b="0" i="1" u="none" strike="noStrike">
                <a:solidFill>
                  <a:srgbClr val="000000"/>
                </a:solidFill>
                <a:effectLst/>
              </a:rPr>
              <a:t>.</a:t>
            </a:r>
            <a:r>
              <a:rPr lang="fr-CA" b="0" i="0" u="none" strike="noStrike">
                <a:solidFill>
                  <a:srgbClr val="000000"/>
                </a:solidFill>
                <a:effectLst/>
              </a:rPr>
              <a:t> MIT </a:t>
            </a:r>
            <a:r>
              <a:rPr lang="fr-CA" b="0" i="0" u="none" strike="noStrike" err="1">
                <a:solidFill>
                  <a:srgbClr val="000000"/>
                </a:solidFill>
                <a:effectLst/>
              </a:rPr>
              <a:t>Press</a:t>
            </a:r>
            <a:r>
              <a:rPr lang="fr-CA" b="0" i="0" u="none" strike="noStrike">
                <a:solidFill>
                  <a:srgbClr val="000000"/>
                </a:solidFill>
                <a:effectLst/>
              </a:rPr>
              <a:t>.</a:t>
            </a:r>
            <a:endParaRPr lang="fr-CA" kern="100">
              <a:solidFill>
                <a:srgbClr val="000000"/>
              </a:solidFill>
              <a:latin typeface="Calibri" panose="020F0502020204030204" pitchFamily="34" charset="0"/>
              <a:cs typeface="Calibri" panose="020F0502020204030204" pitchFamily="34" charset="0"/>
            </a:endParaRPr>
          </a:p>
          <a:p>
            <a:pPr algn="l" rtl="0" fontAlgn="base">
              <a:lnSpc>
                <a:spcPct val="100000"/>
              </a:lnSpc>
            </a:pPr>
            <a:endParaRPr lang="fr-CA" kern="100">
              <a:solidFill>
                <a:srgbClr val="000000"/>
              </a:solidFill>
              <a:latin typeface="Calibri" panose="020F0502020204030204" pitchFamily="34" charset="0"/>
              <a:cs typeface="Calibri" panose="020F0502020204030204" pitchFamily="34" charset="0"/>
            </a:endParaRPr>
          </a:p>
          <a:p>
            <a:pPr algn="l" rtl="0" fontAlgn="base">
              <a:lnSpc>
                <a:spcPct val="100000"/>
              </a:lnSpc>
            </a:pPr>
            <a:endParaRPr lang="fr-CA" b="0" i="0" u="none" strike="noStrike">
              <a:solidFill>
                <a:srgbClr val="000000"/>
              </a:solidFill>
              <a:effectLst/>
            </a:endParaRPr>
          </a:p>
          <a:p>
            <a:pPr algn="l" rtl="0" fontAlgn="base">
              <a:lnSpc>
                <a:spcPct val="100000"/>
              </a:lnSpc>
            </a:pPr>
            <a:endParaRPr lang="en-US" b="0" i="0">
              <a:solidFill>
                <a:srgbClr val="000000"/>
              </a:solidFill>
              <a:effectLst/>
            </a:endParaRPr>
          </a:p>
        </p:txBody>
      </p:sp>
      <p:sp>
        <p:nvSpPr>
          <p:cNvPr id="4" name="Espace réservé du numéro de diapositive 3">
            <a:extLst>
              <a:ext uri="{FF2B5EF4-FFF2-40B4-BE49-F238E27FC236}">
                <a16:creationId xmlns:a16="http://schemas.microsoft.com/office/drawing/2014/main" id="{7766E94D-F759-68E6-C226-9070395DFB44}"/>
              </a:ext>
            </a:extLst>
          </p:cNvPr>
          <p:cNvSpPr>
            <a:spLocks noGrp="1"/>
          </p:cNvSpPr>
          <p:nvPr>
            <p:ph type="sldNum" sz="quarter" idx="10"/>
          </p:nvPr>
        </p:nvSpPr>
        <p:spPr/>
        <p:txBody>
          <a:bodyPr/>
          <a:lstStyle/>
          <a:p>
            <a:fld id="{D4C8BCFA-021B-B545-91F1-37AFE1700B57}" type="slidenum">
              <a:rPr lang="fr-FR" smtClean="0"/>
              <a:pPr/>
              <a:t>24</a:t>
            </a:fld>
            <a:endParaRPr lang="fr-FR"/>
          </a:p>
        </p:txBody>
      </p:sp>
    </p:spTree>
    <p:extLst>
      <p:ext uri="{BB962C8B-B14F-4D97-AF65-F5344CB8AC3E}">
        <p14:creationId xmlns:p14="http://schemas.microsoft.com/office/powerpoint/2010/main" val="204701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B13E0-0182-1635-42F3-265DD01FE769}"/>
              </a:ext>
            </a:extLst>
          </p:cNvPr>
          <p:cNvSpPr>
            <a:spLocks noGrp="1"/>
          </p:cNvSpPr>
          <p:nvPr>
            <p:ph type="title"/>
          </p:nvPr>
        </p:nvSpPr>
        <p:spPr/>
        <p:txBody>
          <a:bodyPr/>
          <a:lstStyle/>
          <a:p>
            <a:r>
              <a:rPr lang="fr-CA"/>
              <a:t>Plan de l’atelier</a:t>
            </a:r>
          </a:p>
        </p:txBody>
      </p:sp>
      <p:sp>
        <p:nvSpPr>
          <p:cNvPr id="3" name="Espace réservé du contenu 2">
            <a:extLst>
              <a:ext uri="{FF2B5EF4-FFF2-40B4-BE49-F238E27FC236}">
                <a16:creationId xmlns:a16="http://schemas.microsoft.com/office/drawing/2014/main" id="{DA63DBB2-814A-4534-B3E8-5EF3BAD05F61}"/>
              </a:ext>
            </a:extLst>
          </p:cNvPr>
          <p:cNvSpPr>
            <a:spLocks noGrp="1"/>
          </p:cNvSpPr>
          <p:nvPr>
            <p:ph idx="1"/>
          </p:nvPr>
        </p:nvSpPr>
        <p:spPr>
          <a:xfrm>
            <a:off x="838200" y="1504078"/>
            <a:ext cx="10515600" cy="4401782"/>
          </a:xfrm>
        </p:spPr>
        <p:txBody>
          <a:bodyPr/>
          <a:lstStyle/>
          <a:p>
            <a:pPr marL="342900" lvl="0" indent="-342900">
              <a:lnSpc>
                <a:spcPct val="150000"/>
              </a:lnSpc>
              <a:buFont typeface="Calibri" panose="020F0502020204030204" pitchFamily="34" charset="0"/>
              <a:buAutoNum type="arabicPeriod"/>
            </a:pPr>
            <a:r>
              <a:rPr lang="fr-CA" dirty="0">
                <a:effectLst/>
                <a:latin typeface="Aptos" panose="020B0004020202020204" pitchFamily="34" charset="0"/>
                <a:ea typeface="Aptos" panose="020B0004020202020204" pitchFamily="34" charset="0"/>
                <a:cs typeface="Times New Roman" panose="02020603050405020304" pitchFamily="18" charset="0"/>
              </a:rPr>
              <a:t>Introduction </a:t>
            </a:r>
            <a:r>
              <a:rPr lang="fr-CA" sz="20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rPr>
              <a:t>[15 minutes]</a:t>
            </a:r>
          </a:p>
          <a:p>
            <a:pPr marL="342900" lvl="0" indent="-342900">
              <a:lnSpc>
                <a:spcPct val="150000"/>
              </a:lnSpc>
              <a:buFont typeface="Calibri" panose="020F0502020204030204" pitchFamily="34" charset="0"/>
              <a:buAutoNum type="arabicPeriod"/>
            </a:pPr>
            <a:r>
              <a:rPr lang="fr-CA" dirty="0">
                <a:effectLst/>
                <a:latin typeface="Aptos" panose="020B0004020202020204" pitchFamily="34" charset="0"/>
                <a:ea typeface="Aptos" panose="020B0004020202020204" pitchFamily="34" charset="0"/>
                <a:cs typeface="Times New Roman" panose="02020603050405020304" pitchFamily="18" charset="0"/>
              </a:rPr>
              <a:t>L’art de la requête </a:t>
            </a:r>
            <a:r>
              <a:rPr lang="fr-CA" sz="20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rPr>
              <a:t>[10 minutes]</a:t>
            </a:r>
          </a:p>
          <a:p>
            <a:pPr marL="342900" lvl="0" indent="-342900">
              <a:lnSpc>
                <a:spcPct val="150000"/>
              </a:lnSpc>
              <a:buFont typeface="Calibri" panose="020F0502020204030204" pitchFamily="34" charset="0"/>
              <a:buAutoNum type="arabicPeriod"/>
            </a:pPr>
            <a:r>
              <a:rPr lang="fr-CA" dirty="0">
                <a:effectLst/>
                <a:latin typeface="Aptos" panose="020B0004020202020204" pitchFamily="34" charset="0"/>
                <a:ea typeface="Aptos" panose="020B0004020202020204" pitchFamily="34" charset="0"/>
                <a:cs typeface="Times New Roman" panose="02020603050405020304" pitchFamily="18" charset="0"/>
              </a:rPr>
              <a:t>Activités d’expérimentation : 3 cycles</a:t>
            </a:r>
          </a:p>
          <a:p>
            <a:pPr marL="742950" lvl="1" indent="-285750">
              <a:lnSpc>
                <a:spcPct val="150000"/>
              </a:lnSpc>
              <a:buFont typeface="+mj-lt"/>
              <a:buAutoNum type="alphaLcPeriod"/>
            </a:pPr>
            <a:r>
              <a:rPr lang="fr-CA" dirty="0">
                <a:effectLst/>
                <a:latin typeface="Aptos" panose="020B0004020202020204" pitchFamily="34" charset="0"/>
                <a:ea typeface="Aptos" panose="020B0004020202020204" pitchFamily="34" charset="0"/>
                <a:cs typeface="Arial" panose="020B0604020202020204" pitchFamily="34" charset="0"/>
              </a:rPr>
              <a:t>Découverte </a:t>
            </a:r>
            <a:r>
              <a:rPr lang="fr-CA" sz="2000" dirty="0">
                <a:solidFill>
                  <a:schemeClr val="accent3"/>
                </a:solidFill>
                <a:effectLst/>
                <a:latin typeface="Aptos" panose="020B0004020202020204" pitchFamily="34" charset="0"/>
                <a:ea typeface="Aptos" panose="020B0004020202020204" pitchFamily="34" charset="0"/>
                <a:cs typeface="Arial" panose="020B0604020202020204" pitchFamily="34" charset="0"/>
              </a:rPr>
              <a:t>[25 minutes]</a:t>
            </a:r>
          </a:p>
          <a:p>
            <a:pPr marL="742950" lvl="1" indent="-285750">
              <a:lnSpc>
                <a:spcPct val="150000"/>
              </a:lnSpc>
              <a:buFont typeface="+mj-lt"/>
              <a:buAutoNum type="alphaLcPeriod"/>
            </a:pPr>
            <a:r>
              <a:rPr lang="fr-CA" dirty="0">
                <a:effectLst/>
                <a:latin typeface="Aptos" panose="020B0004020202020204" pitchFamily="34" charset="0"/>
                <a:ea typeface="Aptos" panose="020B0004020202020204" pitchFamily="34" charset="0"/>
                <a:cs typeface="Arial" panose="020B0604020202020204" pitchFamily="34" charset="0"/>
              </a:rPr>
              <a:t>Robustesse d’une évaluation </a:t>
            </a:r>
            <a:r>
              <a:rPr lang="fr-CA" sz="2000" dirty="0">
                <a:solidFill>
                  <a:schemeClr val="accent3"/>
                </a:solidFill>
                <a:effectLst/>
                <a:latin typeface="Aptos" panose="020B0004020202020204" pitchFamily="34" charset="0"/>
                <a:ea typeface="Aptos" panose="020B0004020202020204" pitchFamily="34" charset="0"/>
                <a:cs typeface="Arial" panose="020B0604020202020204" pitchFamily="34" charset="0"/>
              </a:rPr>
              <a:t>[30 minutes]</a:t>
            </a:r>
            <a:endParaRPr lang="fr-CA" dirty="0">
              <a:solidFill>
                <a:schemeClr val="accent3"/>
              </a:solidFill>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50000"/>
              </a:lnSpc>
              <a:buFont typeface="+mj-lt"/>
              <a:buAutoNum type="alphaLcPeriod"/>
            </a:pPr>
            <a:r>
              <a:rPr lang="fr-CA" dirty="0">
                <a:effectLst/>
                <a:latin typeface="Aptos" panose="020B0004020202020204" pitchFamily="34" charset="0"/>
                <a:ea typeface="Aptos" panose="020B0004020202020204" pitchFamily="34" charset="0"/>
                <a:cs typeface="Arial" panose="020B0604020202020204" pitchFamily="34" charset="0"/>
              </a:rPr>
              <a:t>Potentiels pédagogiques </a:t>
            </a:r>
            <a:r>
              <a:rPr lang="fr-CA" sz="2000" dirty="0">
                <a:solidFill>
                  <a:schemeClr val="accent3"/>
                </a:solidFill>
                <a:effectLst/>
                <a:latin typeface="Aptos" panose="020B0004020202020204" pitchFamily="34" charset="0"/>
                <a:ea typeface="Aptos" panose="020B0004020202020204" pitchFamily="34" charset="0"/>
                <a:cs typeface="Arial" panose="020B0604020202020204" pitchFamily="34" charset="0"/>
              </a:rPr>
              <a:t>[30 minutes]</a:t>
            </a:r>
          </a:p>
          <a:p>
            <a:pPr marL="342900" lvl="0" indent="-342900">
              <a:lnSpc>
                <a:spcPct val="150000"/>
              </a:lnSpc>
              <a:spcAft>
                <a:spcPts val="800"/>
              </a:spcAft>
              <a:buFont typeface="Calibri" panose="020F0502020204030204" pitchFamily="34" charset="0"/>
              <a:buAutoNum type="arabicPeriod"/>
            </a:pPr>
            <a:r>
              <a:rPr lang="fr-CA" dirty="0">
                <a:effectLst/>
                <a:latin typeface="Aptos" panose="020B0004020202020204" pitchFamily="34" charset="0"/>
                <a:ea typeface="Aptos" panose="020B0004020202020204" pitchFamily="34" charset="0"/>
                <a:cs typeface="Times New Roman" panose="02020603050405020304" pitchFamily="18" charset="0"/>
              </a:rPr>
              <a:t>Conclusion </a:t>
            </a:r>
            <a:r>
              <a:rPr lang="fr-CA" sz="2000"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rPr>
              <a:t>[10 minutes]</a:t>
            </a:r>
            <a:endParaRPr lang="fr-CA" dirty="0">
              <a:solidFill>
                <a:schemeClr val="accent3"/>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161EA910-B8B3-4DCB-8070-C2D16C6ACBDB}"/>
              </a:ext>
            </a:extLst>
          </p:cNvPr>
          <p:cNvSpPr>
            <a:spLocks noGrp="1"/>
          </p:cNvSpPr>
          <p:nvPr>
            <p:ph type="sldNum" sz="quarter" idx="10"/>
          </p:nvPr>
        </p:nvSpPr>
        <p:spPr/>
        <p:txBody>
          <a:bodyPr/>
          <a:lstStyle/>
          <a:p>
            <a:fld id="{D4C8BCFA-021B-B545-91F1-37AFE1700B57}" type="slidenum">
              <a:rPr lang="fr-FR" smtClean="0"/>
              <a:pPr/>
              <a:t>3</a:t>
            </a:fld>
            <a:endParaRPr lang="fr-FR"/>
          </a:p>
        </p:txBody>
      </p:sp>
    </p:spTree>
    <p:extLst>
      <p:ext uri="{BB962C8B-B14F-4D97-AF65-F5344CB8AC3E}">
        <p14:creationId xmlns:p14="http://schemas.microsoft.com/office/powerpoint/2010/main" val="90210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43C617-2B12-9028-4DF1-68E91A51482D}"/>
              </a:ext>
            </a:extLst>
          </p:cNvPr>
          <p:cNvSpPr>
            <a:spLocks noGrp="1"/>
          </p:cNvSpPr>
          <p:nvPr>
            <p:ph type="title"/>
          </p:nvPr>
        </p:nvSpPr>
        <p:spPr/>
        <p:txBody>
          <a:bodyPr/>
          <a:lstStyle/>
          <a:p>
            <a:r>
              <a:rPr lang="fr-FR"/>
              <a:t>Introduction</a:t>
            </a:r>
          </a:p>
        </p:txBody>
      </p:sp>
      <p:sp>
        <p:nvSpPr>
          <p:cNvPr id="5" name="Espace réservé du texte 4">
            <a:extLst>
              <a:ext uri="{FF2B5EF4-FFF2-40B4-BE49-F238E27FC236}">
                <a16:creationId xmlns:a16="http://schemas.microsoft.com/office/drawing/2014/main" id="{1566D570-59F3-1644-C778-69B781E17A5C}"/>
              </a:ext>
            </a:extLst>
          </p:cNvPr>
          <p:cNvSpPr>
            <a:spLocks noGrp="1"/>
          </p:cNvSpPr>
          <p:nvPr>
            <p:ph type="body" sz="quarter" idx="11"/>
          </p:nvPr>
        </p:nvSpPr>
        <p:spPr/>
        <p:txBody>
          <a:bodyPr/>
          <a:lstStyle/>
          <a:p>
            <a:endParaRPr lang="fr-CA"/>
          </a:p>
        </p:txBody>
      </p:sp>
    </p:spTree>
    <p:extLst>
      <p:ext uri="{BB962C8B-B14F-4D97-AF65-F5344CB8AC3E}">
        <p14:creationId xmlns:p14="http://schemas.microsoft.com/office/powerpoint/2010/main" val="848302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6B559-2748-15F6-A5A9-8C0517CDD54E}"/>
              </a:ext>
            </a:extLst>
          </p:cNvPr>
          <p:cNvSpPr>
            <a:spLocks noGrp="1"/>
          </p:cNvSpPr>
          <p:nvPr>
            <p:ph type="title"/>
          </p:nvPr>
        </p:nvSpPr>
        <p:spPr/>
        <p:txBody>
          <a:bodyPr/>
          <a:lstStyle/>
          <a:p>
            <a:r>
              <a:rPr lang="fr-CA"/>
              <a:t>Introduction : l’IAg et vous</a:t>
            </a:r>
          </a:p>
        </p:txBody>
      </p:sp>
      <p:sp>
        <p:nvSpPr>
          <p:cNvPr id="4" name="Espace réservé pour une image  3">
            <a:extLst>
              <a:ext uri="{FF2B5EF4-FFF2-40B4-BE49-F238E27FC236}">
                <a16:creationId xmlns:a16="http://schemas.microsoft.com/office/drawing/2014/main" id="{C54F3AA5-C3C8-8B52-1661-579F26193D6D}"/>
              </a:ext>
            </a:extLst>
          </p:cNvPr>
          <p:cNvSpPr>
            <a:spLocks noGrp="1"/>
          </p:cNvSpPr>
          <p:nvPr>
            <p:ph type="pic" sz="quarter" idx="11"/>
          </p:nvPr>
        </p:nvSpPr>
        <p:spPr>
          <a:xfrm>
            <a:off x="710352" y="1825625"/>
            <a:ext cx="10915331" cy="292709"/>
          </a:xfrm>
        </p:spPr>
        <p:txBody>
          <a:bodyPr/>
          <a:lstStyle/>
          <a:p>
            <a:pPr algn="ctr"/>
            <a:r>
              <a:rPr lang="fr-CA" sz="2100" dirty="0">
                <a:solidFill>
                  <a:schemeClr val="accent3"/>
                </a:solidFill>
                <a:effectLst/>
                <a:latin typeface="Aptos"/>
                <a:ea typeface="Aptos" panose="020B0004020202020204" pitchFamily="34" charset="0"/>
                <a:cs typeface="Arial"/>
              </a:rPr>
              <a:t>Quelle est votre posture actuelle concernant les outils d’</a:t>
            </a:r>
            <a:r>
              <a:rPr lang="fr-CA" sz="2100" dirty="0" err="1">
                <a:solidFill>
                  <a:schemeClr val="accent3"/>
                </a:solidFill>
                <a:effectLst/>
                <a:latin typeface="Aptos"/>
                <a:ea typeface="Aptos" panose="020B0004020202020204" pitchFamily="34" charset="0"/>
                <a:cs typeface="Arial"/>
              </a:rPr>
              <a:t>IAg</a:t>
            </a:r>
            <a:r>
              <a:rPr lang="fr-CA" sz="2100" dirty="0">
                <a:solidFill>
                  <a:schemeClr val="accent3"/>
                </a:solidFill>
                <a:effectLst/>
                <a:latin typeface="Aptos"/>
                <a:ea typeface="Aptos" panose="020B0004020202020204" pitchFamily="34" charset="0"/>
                <a:cs typeface="Arial"/>
              </a:rPr>
              <a:t> pour l’enseignement supérieur?</a:t>
            </a:r>
          </a:p>
        </p:txBody>
      </p:sp>
      <p:sp>
        <p:nvSpPr>
          <p:cNvPr id="5" name="Espace réservé du numéro de diapositive 4">
            <a:extLst>
              <a:ext uri="{FF2B5EF4-FFF2-40B4-BE49-F238E27FC236}">
                <a16:creationId xmlns:a16="http://schemas.microsoft.com/office/drawing/2014/main" id="{B742094C-0E70-5D42-6B35-6C9A3FFD2AE2}"/>
              </a:ext>
            </a:extLst>
          </p:cNvPr>
          <p:cNvSpPr>
            <a:spLocks noGrp="1"/>
          </p:cNvSpPr>
          <p:nvPr>
            <p:ph type="sldNum" sz="quarter" idx="10"/>
          </p:nvPr>
        </p:nvSpPr>
        <p:spPr/>
        <p:txBody>
          <a:bodyPr/>
          <a:lstStyle/>
          <a:p>
            <a:fld id="{D4C8BCFA-021B-B545-91F1-37AFE1700B57}" type="slidenum">
              <a:rPr lang="fr-FR" smtClean="0"/>
              <a:pPr/>
              <a:t>5</a:t>
            </a:fld>
            <a:endParaRPr lang="fr-FR"/>
          </a:p>
        </p:txBody>
      </p:sp>
      <p:grpSp>
        <p:nvGrpSpPr>
          <p:cNvPr id="6" name="Groupe 5">
            <a:extLst>
              <a:ext uri="{FF2B5EF4-FFF2-40B4-BE49-F238E27FC236}">
                <a16:creationId xmlns:a16="http://schemas.microsoft.com/office/drawing/2014/main" id="{2AE1A724-D744-29FE-81CB-67799B25E826}"/>
              </a:ext>
            </a:extLst>
          </p:cNvPr>
          <p:cNvGrpSpPr/>
          <p:nvPr>
            <p:custDataLst>
              <p:tags r:id="rId1"/>
            </p:custDataLst>
          </p:nvPr>
        </p:nvGrpSpPr>
        <p:grpSpPr>
          <a:xfrm>
            <a:off x="710352" y="2296639"/>
            <a:ext cx="11137684" cy="1701163"/>
            <a:chOff x="838200" y="2755232"/>
            <a:chExt cx="10972118" cy="1701163"/>
          </a:xfrm>
        </p:grpSpPr>
        <p:pic>
          <p:nvPicPr>
            <p:cNvPr id="7" name="Image 6">
              <a:extLst>
                <a:ext uri="{FF2B5EF4-FFF2-40B4-BE49-F238E27FC236}">
                  <a16:creationId xmlns:a16="http://schemas.microsoft.com/office/drawing/2014/main" id="{EB13CFB8-4281-45DB-AD1C-E55CB706CE8C}"/>
                </a:ext>
              </a:extLst>
            </p:cNvPr>
            <p:cNvPicPr>
              <a:picLocks noChangeAspect="1"/>
            </p:cNvPicPr>
            <p:nvPr/>
          </p:nvPicPr>
          <p:blipFill>
            <a:blip r:embed="rId3"/>
            <a:srcRect t="10265" b="8847"/>
            <a:stretch/>
          </p:blipFill>
          <p:spPr>
            <a:xfrm>
              <a:off x="838200" y="2755232"/>
              <a:ext cx="10753070" cy="1015896"/>
            </a:xfrm>
            <a:prstGeom prst="rect">
              <a:avLst/>
            </a:prstGeom>
          </p:spPr>
        </p:pic>
        <p:sp>
          <p:nvSpPr>
            <p:cNvPr id="8" name="ZoneTexte 7">
              <a:extLst>
                <a:ext uri="{FF2B5EF4-FFF2-40B4-BE49-F238E27FC236}">
                  <a16:creationId xmlns:a16="http://schemas.microsoft.com/office/drawing/2014/main" id="{3DC1A037-7BB0-9F46-8809-1024FB4E9BEA}"/>
                </a:ext>
              </a:extLst>
            </p:cNvPr>
            <p:cNvSpPr txBox="1"/>
            <p:nvPr/>
          </p:nvSpPr>
          <p:spPr>
            <a:xfrm>
              <a:off x="923868" y="3886240"/>
              <a:ext cx="1255295" cy="34471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CA" sz="1500" b="0" i="1" u="none" strike="noStrike" kern="100" cap="none" spc="0" normalizeH="0" baseline="0" noProof="0">
                  <a:ln>
                    <a:noFill/>
                  </a:ln>
                  <a:solidFill>
                    <a:srgbClr val="000000"/>
                  </a:solidFill>
                  <a:effectLst/>
                  <a:uLnTx/>
                  <a:uFillTx/>
                  <a:latin typeface="Aptos" panose="02110004020202020204"/>
                  <a:ea typeface="+mn-ea"/>
                  <a:cs typeface="+mn-cs"/>
                </a:rPr>
                <a:t>1. Rejet</a:t>
              </a:r>
              <a:endParaRPr kumimoji="0" lang="fr-CA" sz="1500" b="0" i="1"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AB2FC7D8-8B6A-4B3E-6A1A-9C336D8ACBC2}"/>
                </a:ext>
              </a:extLst>
            </p:cNvPr>
            <p:cNvSpPr txBox="1"/>
            <p:nvPr/>
          </p:nvSpPr>
          <p:spPr>
            <a:xfrm>
              <a:off x="2180495" y="3904071"/>
              <a:ext cx="13877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2. Méfiance</a:t>
              </a:r>
              <a:endParaRPr kumimoji="0" lang="fr-CA" sz="1500" b="0" i="1"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0" name="ZoneTexte 9">
              <a:extLst>
                <a:ext uri="{FF2B5EF4-FFF2-40B4-BE49-F238E27FC236}">
                  <a16:creationId xmlns:a16="http://schemas.microsoft.com/office/drawing/2014/main" id="{8DF7EA2E-EA58-6FED-5171-38ECB1E677ED}"/>
                </a:ext>
              </a:extLst>
            </p:cNvPr>
            <p:cNvSpPr txBox="1"/>
            <p:nvPr/>
          </p:nvSpPr>
          <p:spPr>
            <a:xfrm>
              <a:off x="3467447" y="3865662"/>
              <a:ext cx="1457315" cy="32739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3. Indifférence</a:t>
              </a:r>
              <a:endParaRPr kumimoji="0" lang="fr-CA" sz="1600" b="0" i="1"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43A551BB-894F-636C-AAD8-0CB0AF8667E5}"/>
                </a:ext>
              </a:extLst>
            </p:cNvPr>
            <p:cNvSpPr txBox="1"/>
            <p:nvPr/>
          </p:nvSpPr>
          <p:spPr>
            <a:xfrm>
              <a:off x="4838361" y="3886240"/>
              <a:ext cx="1419726" cy="555537"/>
            </a:xfrm>
            <a:prstGeom prst="rect">
              <a:avLst/>
            </a:prstGeom>
            <a:noFill/>
          </p:spPr>
          <p:txBody>
            <a:bodyPr wrap="square">
              <a:spAutoFit/>
            </a:bodyPr>
            <a:lstStyle>
              <a:defPPr>
                <a:defRPr lang="fr-FR"/>
              </a:defPPr>
              <a:lvl1pPr algn="ctr">
                <a:lnSpc>
                  <a:spcPct val="115000"/>
                </a:lnSpc>
                <a:spcAft>
                  <a:spcPts val="800"/>
                </a:spcAft>
                <a:buNone/>
                <a:defRPr sz="1400" b="0" i="1" kern="100">
                  <a:effectLst/>
                </a:defRPr>
              </a:lvl1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4. Exploration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prudente</a:t>
              </a:r>
            </a:p>
          </p:txBody>
        </p:sp>
        <p:sp>
          <p:nvSpPr>
            <p:cNvPr id="12" name="ZoneTexte 11">
              <a:extLst>
                <a:ext uri="{FF2B5EF4-FFF2-40B4-BE49-F238E27FC236}">
                  <a16:creationId xmlns:a16="http://schemas.microsoft.com/office/drawing/2014/main" id="{0CE6A6AD-9ED1-DC69-9B23-BEB85DB2E1AF}"/>
                </a:ext>
              </a:extLst>
            </p:cNvPr>
            <p:cNvSpPr txBox="1"/>
            <p:nvPr/>
          </p:nvSpPr>
          <p:spPr>
            <a:xfrm>
              <a:off x="6150397" y="3871620"/>
              <a:ext cx="1498749" cy="584775"/>
            </a:xfrm>
            <a:prstGeom prst="rect">
              <a:avLst/>
            </a:prstGeom>
            <a:noFill/>
          </p:spPr>
          <p:txBody>
            <a:bodyPr wrap="square">
              <a:spAutoFit/>
            </a:bodyPr>
            <a:lstStyle>
              <a:defPPr>
                <a:defRPr lang="fr-FR"/>
              </a:defPPr>
              <a:lvl1pPr algn="ctr">
                <a:lnSpc>
                  <a:spcPct val="115000"/>
                </a:lnSpc>
                <a:spcAft>
                  <a:spcPts val="800"/>
                </a:spcAft>
                <a:buNone/>
                <a:defRPr sz="1400" b="0" i="1" kern="100">
                  <a:effectLst/>
                </a:defRPr>
              </a:lvl1p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5. Utilisation pragmatique</a:t>
              </a:r>
            </a:p>
          </p:txBody>
        </p:sp>
        <p:sp>
          <p:nvSpPr>
            <p:cNvPr id="13" name="ZoneTexte 12">
              <a:extLst>
                <a:ext uri="{FF2B5EF4-FFF2-40B4-BE49-F238E27FC236}">
                  <a16:creationId xmlns:a16="http://schemas.microsoft.com/office/drawing/2014/main" id="{9FB8F6BA-A88C-0D04-D792-01F33A4FABFA}"/>
                </a:ext>
              </a:extLst>
            </p:cNvPr>
            <p:cNvSpPr txBox="1"/>
            <p:nvPr/>
          </p:nvSpPr>
          <p:spPr>
            <a:xfrm>
              <a:off x="7608130" y="3866107"/>
              <a:ext cx="1366078" cy="57567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6. Intégration critique</a:t>
              </a:r>
              <a:endParaRPr kumimoji="0" lang="fr-CA" sz="1400" b="0" i="1"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B4DE872D-D3C3-A050-6CB3-0DEBE7522C1E}"/>
                </a:ext>
              </a:extLst>
            </p:cNvPr>
            <p:cNvSpPr txBox="1"/>
            <p:nvPr/>
          </p:nvSpPr>
          <p:spPr>
            <a:xfrm>
              <a:off x="8840521" y="3887137"/>
              <a:ext cx="15507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7. Acceptation créative</a:t>
              </a:r>
              <a:endParaRPr kumimoji="0" lang="fr-CA" sz="1400" b="0" i="1"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3F40F175-F796-1923-8092-DC2ABCC520D6}"/>
                </a:ext>
              </a:extLst>
            </p:cNvPr>
            <p:cNvSpPr txBox="1"/>
            <p:nvPr/>
          </p:nvSpPr>
          <p:spPr>
            <a:xfrm>
              <a:off x="10165583" y="3886240"/>
              <a:ext cx="164473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CA" sz="1400" b="0" i="1" u="none" strike="noStrike" kern="100" cap="none" spc="0" normalizeH="0" baseline="0" noProof="0">
                  <a:ln>
                    <a:noFill/>
                  </a:ln>
                  <a:solidFill>
                    <a:srgbClr val="000000"/>
                  </a:solidFill>
                  <a:effectLst/>
                  <a:uLnTx/>
                  <a:uFillTx/>
                  <a:latin typeface="Aptos" panose="02110004020202020204"/>
                  <a:ea typeface="+mn-ea"/>
                  <a:cs typeface="+mn-cs"/>
                </a:rPr>
                <a:t>8. Enthousiasme</a:t>
              </a:r>
              <a:endParaRPr kumimoji="0" lang="fr-CA" sz="1400" b="0" i="1"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pSp>
      <p:sp>
        <p:nvSpPr>
          <p:cNvPr id="16" name="ZoneTexte 15">
            <a:extLst>
              <a:ext uri="{FF2B5EF4-FFF2-40B4-BE49-F238E27FC236}">
                <a16:creationId xmlns:a16="http://schemas.microsoft.com/office/drawing/2014/main" id="{CEBC85D6-8607-1E3C-E2C3-BF1D41F2FDBF}"/>
              </a:ext>
            </a:extLst>
          </p:cNvPr>
          <p:cNvSpPr txBox="1"/>
          <p:nvPr/>
        </p:nvSpPr>
        <p:spPr>
          <a:xfrm>
            <a:off x="1415480" y="4227672"/>
            <a:ext cx="4320480" cy="830997"/>
          </a:xfrm>
          <a:prstGeom prst="rect">
            <a:avLst/>
          </a:prstGeom>
          <a:noFill/>
        </p:spPr>
        <p:txBody>
          <a:bodyPr wrap="square" rtlCol="0">
            <a:spAutoFit/>
          </a:bodyPr>
          <a:lstStyle/>
          <a:p>
            <a:r>
              <a:rPr lang="fr-FR" sz="2400">
                <a:solidFill>
                  <a:schemeClr val="accent4"/>
                </a:solidFill>
              </a:rPr>
              <a:t>Insérer le code QR pour donner accès au sondage </a:t>
            </a:r>
            <a:r>
              <a:rPr lang="fr-FR" sz="2400" err="1">
                <a:solidFill>
                  <a:schemeClr val="accent4"/>
                </a:solidFill>
              </a:rPr>
              <a:t>Wooclap</a:t>
            </a:r>
            <a:endParaRPr lang="fr-FR" sz="2400">
              <a:solidFill>
                <a:schemeClr val="accent4"/>
              </a:solidFill>
            </a:endParaRPr>
          </a:p>
        </p:txBody>
      </p:sp>
      <p:sp>
        <p:nvSpPr>
          <p:cNvPr id="17" name="ZoneTexte 16">
            <a:extLst>
              <a:ext uri="{FF2B5EF4-FFF2-40B4-BE49-F238E27FC236}">
                <a16:creationId xmlns:a16="http://schemas.microsoft.com/office/drawing/2014/main" id="{A0FF8FE1-86EA-BD49-AE16-2B5BD2D19A4E}"/>
              </a:ext>
            </a:extLst>
          </p:cNvPr>
          <p:cNvSpPr txBox="1"/>
          <p:nvPr/>
        </p:nvSpPr>
        <p:spPr>
          <a:xfrm>
            <a:off x="710352" y="5877272"/>
            <a:ext cx="11650344" cy="261610"/>
          </a:xfrm>
          <a:prstGeom prst="rect">
            <a:avLst/>
          </a:prstGeom>
          <a:noFill/>
        </p:spPr>
        <p:txBody>
          <a:bodyPr wrap="square" rtlCol="0">
            <a:spAutoFit/>
          </a:bodyPr>
          <a:lstStyle/>
          <a:p>
            <a:r>
              <a:rPr lang="en-US" sz="1100"/>
              <a:t>Image </a:t>
            </a:r>
            <a:r>
              <a:rPr lang="en-US" sz="1100" err="1"/>
              <a:t>générée</a:t>
            </a:r>
            <a:r>
              <a:rPr lang="en-US" sz="1100"/>
              <a:t> par Vertex AI (2024). </a:t>
            </a:r>
            <a:r>
              <a:rPr lang="en-US" sz="1100" i="1"/>
              <a:t>Gemini 2.0 Flash </a:t>
            </a:r>
            <a:r>
              <a:rPr lang="en-US" sz="1100"/>
              <a:t>(version du 10 </a:t>
            </a:r>
            <a:r>
              <a:rPr lang="en-US" sz="1100" err="1"/>
              <a:t>décembre</a:t>
            </a:r>
            <a:r>
              <a:rPr lang="en-US" sz="1100"/>
              <a:t>) [grand </a:t>
            </a:r>
            <a:r>
              <a:rPr lang="en-US" sz="1100" err="1"/>
              <a:t>modèle</a:t>
            </a:r>
            <a:r>
              <a:rPr lang="en-US" sz="1100"/>
              <a:t> de </a:t>
            </a:r>
            <a:r>
              <a:rPr lang="en-US" sz="1100" err="1"/>
              <a:t>langage</a:t>
            </a:r>
            <a:r>
              <a:rPr lang="en-US" sz="1100"/>
              <a:t>]. </a:t>
            </a:r>
            <a:r>
              <a:rPr lang="fr-CA" sz="1100" b="0" i="0">
                <a:solidFill>
                  <a:srgbClr val="000000"/>
                </a:solidFill>
                <a:effectLst/>
                <a:latin typeface="Aptos" panose="020B0004020202020204" pitchFamily="34" charset="0"/>
              </a:rPr>
              <a:t>Domaine public. </a:t>
            </a:r>
            <a:r>
              <a:rPr lang="fr-CA" sz="1100" b="0" i="0">
                <a:solidFill>
                  <a:srgbClr val="000000"/>
                </a:solidFill>
                <a:effectLst/>
                <a:latin typeface="Aptos" panose="020B0004020202020204" pitchFamily="34" charset="0"/>
                <a:hlinkClick r:id="rId4"/>
              </a:rPr>
              <a:t>https://cloud.google.com/generative-ai-studio</a:t>
            </a:r>
            <a:r>
              <a:rPr lang="fr-CA" sz="1100" b="0" i="0">
                <a:solidFill>
                  <a:srgbClr val="000000"/>
                </a:solidFill>
                <a:effectLst/>
                <a:latin typeface="Aptos" panose="020B0004020202020204" pitchFamily="34" charset="0"/>
              </a:rPr>
              <a:t> </a:t>
            </a:r>
            <a:r>
              <a:rPr lang="en-US" sz="1100"/>
              <a:t> </a:t>
            </a:r>
            <a:endParaRPr lang="fr-CA" sz="1100"/>
          </a:p>
        </p:txBody>
      </p:sp>
    </p:spTree>
    <p:extLst>
      <p:ext uri="{BB962C8B-B14F-4D97-AF65-F5344CB8AC3E}">
        <p14:creationId xmlns:p14="http://schemas.microsoft.com/office/powerpoint/2010/main" val="28452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E40E5-B232-3E6A-E208-423E771E7A0F}"/>
              </a:ext>
            </a:extLst>
          </p:cNvPr>
          <p:cNvSpPr>
            <a:spLocks noGrp="1"/>
          </p:cNvSpPr>
          <p:nvPr>
            <p:ph type="title"/>
          </p:nvPr>
        </p:nvSpPr>
        <p:spPr/>
        <p:txBody>
          <a:bodyPr/>
          <a:lstStyle/>
          <a:p>
            <a:r>
              <a:rPr lang="fr-FR"/>
              <a:t>Introduction </a:t>
            </a:r>
          </a:p>
        </p:txBody>
      </p:sp>
      <p:sp>
        <p:nvSpPr>
          <p:cNvPr id="3" name="Espace réservé du contenu 2">
            <a:extLst>
              <a:ext uri="{FF2B5EF4-FFF2-40B4-BE49-F238E27FC236}">
                <a16:creationId xmlns:a16="http://schemas.microsoft.com/office/drawing/2014/main" id="{970B4837-3F52-7803-F00C-23EFF9095598}"/>
              </a:ext>
            </a:extLst>
          </p:cNvPr>
          <p:cNvSpPr>
            <a:spLocks noGrp="1"/>
          </p:cNvSpPr>
          <p:nvPr>
            <p:ph sz="half" idx="1"/>
          </p:nvPr>
        </p:nvSpPr>
        <p:spPr>
          <a:xfrm>
            <a:off x="838200" y="1844824"/>
            <a:ext cx="10515600" cy="2575513"/>
          </a:xfrm>
        </p:spPr>
        <p:txBody>
          <a:bodyPr/>
          <a:lstStyle/>
          <a:p>
            <a:pPr marL="457200" indent="-457200">
              <a:buAutoNum type="arabicParenR"/>
            </a:pPr>
            <a:r>
              <a:rPr lang="fr-FR" sz="2800" dirty="0"/>
              <a:t>Vos usages actuels des outils d’IAg</a:t>
            </a:r>
          </a:p>
          <a:p>
            <a:pPr marL="800100" lvl="1" indent="-342900">
              <a:buFont typeface="Arial" panose="020B0604020202020204" pitchFamily="34" charset="0"/>
              <a:buChar char="•"/>
            </a:pPr>
            <a:endParaRPr lang="fr-FR" sz="2800" dirty="0"/>
          </a:p>
          <a:p>
            <a:pPr marL="800100" lvl="1" indent="-342900">
              <a:lnSpc>
                <a:spcPct val="200000"/>
              </a:lnSpc>
              <a:buFont typeface="Arial" panose="020B0604020202020204" pitchFamily="34" charset="0"/>
              <a:buChar char="•"/>
            </a:pPr>
            <a:r>
              <a:rPr lang="fr-FR" sz="2800" dirty="0"/>
              <a:t>Sondage rempli en amont individuellement</a:t>
            </a:r>
          </a:p>
          <a:p>
            <a:pPr marL="800100" lvl="1" indent="-342900">
              <a:lnSpc>
                <a:spcPct val="200000"/>
              </a:lnSpc>
              <a:buFont typeface="Arial" panose="020B0604020202020204" pitchFamily="34" charset="0"/>
              <a:buChar char="•"/>
            </a:pPr>
            <a:r>
              <a:rPr lang="fr-FR" sz="2800" dirty="0"/>
              <a:t>Discussion en plénière </a:t>
            </a:r>
          </a:p>
        </p:txBody>
      </p:sp>
      <p:sp>
        <p:nvSpPr>
          <p:cNvPr id="5" name="Espace réservé du numéro de diapositive 4">
            <a:extLst>
              <a:ext uri="{FF2B5EF4-FFF2-40B4-BE49-F238E27FC236}">
                <a16:creationId xmlns:a16="http://schemas.microsoft.com/office/drawing/2014/main" id="{01158B2F-5B72-1EB6-0D21-DDF5A027C152}"/>
              </a:ext>
            </a:extLst>
          </p:cNvPr>
          <p:cNvSpPr>
            <a:spLocks noGrp="1"/>
          </p:cNvSpPr>
          <p:nvPr>
            <p:ph type="sldNum" sz="quarter" idx="10"/>
          </p:nvPr>
        </p:nvSpPr>
        <p:spPr/>
        <p:txBody>
          <a:bodyPr/>
          <a:lstStyle/>
          <a:p>
            <a:fld id="{D4C8BCFA-021B-B545-91F1-37AFE1700B57}" type="slidenum">
              <a:rPr lang="fr-FR" smtClean="0"/>
              <a:pPr/>
              <a:t>6</a:t>
            </a:fld>
            <a:endParaRPr lang="fr-FR"/>
          </a:p>
        </p:txBody>
      </p:sp>
    </p:spTree>
    <p:extLst>
      <p:ext uri="{BB962C8B-B14F-4D97-AF65-F5344CB8AC3E}">
        <p14:creationId xmlns:p14="http://schemas.microsoft.com/office/powerpoint/2010/main" val="948395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B4318-DC7E-38A1-4162-4844968788EC}"/>
              </a:ext>
            </a:extLst>
          </p:cNvPr>
          <p:cNvSpPr>
            <a:spLocks noGrp="1"/>
          </p:cNvSpPr>
          <p:nvPr>
            <p:ph type="title"/>
          </p:nvPr>
        </p:nvSpPr>
        <p:spPr/>
        <p:txBody>
          <a:bodyPr/>
          <a:lstStyle/>
          <a:p>
            <a:r>
              <a:rPr lang="fr-CA"/>
              <a:t>Introduction </a:t>
            </a:r>
          </a:p>
        </p:txBody>
      </p:sp>
      <p:sp>
        <p:nvSpPr>
          <p:cNvPr id="3" name="Espace réservé du contenu 2">
            <a:extLst>
              <a:ext uri="{FF2B5EF4-FFF2-40B4-BE49-F238E27FC236}">
                <a16:creationId xmlns:a16="http://schemas.microsoft.com/office/drawing/2014/main" id="{1159F74D-4657-3AA3-2E4C-695481AEE3CE}"/>
              </a:ext>
            </a:extLst>
          </p:cNvPr>
          <p:cNvSpPr>
            <a:spLocks noGrp="1"/>
          </p:cNvSpPr>
          <p:nvPr>
            <p:ph idx="1"/>
          </p:nvPr>
        </p:nvSpPr>
        <p:spPr>
          <a:xfrm>
            <a:off x="838200" y="1690688"/>
            <a:ext cx="10515600" cy="4522841"/>
          </a:xfrm>
        </p:spPr>
        <p:txBody>
          <a:bodyPr/>
          <a:lstStyle/>
          <a:p>
            <a:pPr>
              <a:lnSpc>
                <a:spcPct val="150000"/>
              </a:lnSpc>
            </a:pPr>
            <a:r>
              <a:rPr lang="fr-CA" sz="2800" dirty="0"/>
              <a:t>2) Un tour d’horizon des actualités entourant l’utilisation des outils d’IAg dans votre domaine de pratique </a:t>
            </a:r>
          </a:p>
          <a:p>
            <a:pPr>
              <a:lnSpc>
                <a:spcPct val="150000"/>
              </a:lnSpc>
            </a:pPr>
            <a:endParaRPr lang="fr-CA" sz="700" dirty="0"/>
          </a:p>
          <a:p>
            <a:pPr marL="800100" lvl="1" indent="-342900">
              <a:lnSpc>
                <a:spcPct val="150000"/>
              </a:lnSpc>
              <a:buFont typeface="Arial" panose="020B0604020202020204" pitchFamily="34" charset="0"/>
              <a:buChar char="•"/>
            </a:pPr>
            <a:r>
              <a:rPr lang="fr-CA" sz="2800" dirty="0"/>
              <a:t>Situations où les usages des outils d’IAg sont permis</a:t>
            </a:r>
          </a:p>
          <a:p>
            <a:pPr marL="800100" lvl="1" indent="-342900">
              <a:lnSpc>
                <a:spcPct val="150000"/>
              </a:lnSpc>
              <a:buFont typeface="Arial" panose="020B0604020202020204" pitchFamily="34" charset="0"/>
              <a:buChar char="•"/>
            </a:pPr>
            <a:r>
              <a:rPr lang="fr-CA" sz="2800" dirty="0"/>
              <a:t>Restrictions reconnues dans les usages des outils d’IAg</a:t>
            </a:r>
          </a:p>
          <a:p>
            <a:pPr marL="800100" lvl="1" indent="-342900">
              <a:lnSpc>
                <a:spcPct val="150000"/>
              </a:lnSpc>
              <a:buFont typeface="Arial" panose="020B0604020202020204" pitchFamily="34" charset="0"/>
              <a:buChar char="•"/>
            </a:pPr>
            <a:r>
              <a:rPr lang="fr-CA" sz="2800" dirty="0"/>
              <a:t>Documents de référence </a:t>
            </a:r>
          </a:p>
          <a:p>
            <a:pPr lvl="2"/>
            <a:r>
              <a:rPr lang="fr-CA" sz="2000" dirty="0"/>
              <a:t> </a:t>
            </a:r>
          </a:p>
          <a:p>
            <a:pPr marL="800100" lvl="1" indent="-342900">
              <a:buFont typeface="Arial" panose="020B0604020202020204" pitchFamily="34" charset="0"/>
              <a:buChar char="•"/>
            </a:pPr>
            <a:endParaRPr lang="fr-CA" dirty="0"/>
          </a:p>
        </p:txBody>
      </p:sp>
      <p:sp>
        <p:nvSpPr>
          <p:cNvPr id="4" name="Espace réservé du numéro de diapositive 3">
            <a:extLst>
              <a:ext uri="{FF2B5EF4-FFF2-40B4-BE49-F238E27FC236}">
                <a16:creationId xmlns:a16="http://schemas.microsoft.com/office/drawing/2014/main" id="{75B3CE0A-9629-6E4B-4D93-B1DBBCCD4BB2}"/>
              </a:ext>
            </a:extLst>
          </p:cNvPr>
          <p:cNvSpPr>
            <a:spLocks noGrp="1"/>
          </p:cNvSpPr>
          <p:nvPr>
            <p:ph type="sldNum" sz="quarter" idx="10"/>
          </p:nvPr>
        </p:nvSpPr>
        <p:spPr/>
        <p:txBody>
          <a:bodyPr/>
          <a:lstStyle/>
          <a:p>
            <a:fld id="{D4C8BCFA-021B-B545-91F1-37AFE1700B57}" type="slidenum">
              <a:rPr lang="fr-FR" smtClean="0"/>
              <a:pPr/>
              <a:t>7</a:t>
            </a:fld>
            <a:endParaRPr lang="fr-FR"/>
          </a:p>
        </p:txBody>
      </p:sp>
    </p:spTree>
    <p:extLst>
      <p:ext uri="{BB962C8B-B14F-4D97-AF65-F5344CB8AC3E}">
        <p14:creationId xmlns:p14="http://schemas.microsoft.com/office/powerpoint/2010/main" val="376592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678BC-64CD-234E-E8FB-5C12181BF5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B130F1-05EF-73E4-CF81-502E3449F310}"/>
              </a:ext>
            </a:extLst>
          </p:cNvPr>
          <p:cNvSpPr>
            <a:spLocks noGrp="1"/>
          </p:cNvSpPr>
          <p:nvPr>
            <p:ph type="title"/>
          </p:nvPr>
        </p:nvSpPr>
        <p:spPr/>
        <p:txBody>
          <a:bodyPr/>
          <a:lstStyle/>
          <a:p>
            <a:r>
              <a:rPr lang="fr-CA"/>
              <a:t>Quelques notions de base</a:t>
            </a:r>
          </a:p>
        </p:txBody>
      </p:sp>
    </p:spTree>
    <p:extLst>
      <p:ext uri="{BB962C8B-B14F-4D97-AF65-F5344CB8AC3E}">
        <p14:creationId xmlns:p14="http://schemas.microsoft.com/office/powerpoint/2010/main" val="212711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2286AC-1963-9B3E-4655-62F943A51FBF}"/>
              </a:ext>
            </a:extLst>
          </p:cNvPr>
          <p:cNvSpPr>
            <a:spLocks noGrp="1"/>
          </p:cNvSpPr>
          <p:nvPr>
            <p:ph type="title"/>
            <p:custDataLst>
              <p:tags r:id="rId2"/>
            </p:custDataLst>
          </p:nvPr>
        </p:nvSpPr>
        <p:spPr>
          <a:xfrm>
            <a:off x="838200" y="365126"/>
            <a:ext cx="10515600" cy="848360"/>
          </a:xfrm>
        </p:spPr>
        <p:txBody>
          <a:bodyPr>
            <a:normAutofit/>
          </a:bodyPr>
          <a:lstStyle/>
          <a:p>
            <a:r>
              <a:rPr lang="fr-FR" sz="4000" b="1">
                <a:solidFill>
                  <a:schemeClr val="accent1"/>
                </a:solidFill>
                <a:latin typeface="+mn-lt"/>
                <a:cs typeface="Calibri" panose="020F0502020204030204" pitchFamily="34" charset="0"/>
              </a:rPr>
              <a:t>Introduction </a:t>
            </a:r>
          </a:p>
        </p:txBody>
      </p:sp>
      <p:grpSp>
        <p:nvGrpSpPr>
          <p:cNvPr id="21" name="Groupe 20">
            <a:extLst>
              <a:ext uri="{FF2B5EF4-FFF2-40B4-BE49-F238E27FC236}">
                <a16:creationId xmlns:a16="http://schemas.microsoft.com/office/drawing/2014/main" id="{42D5715B-130A-DD9E-6F46-03B3A06270E9}"/>
              </a:ext>
            </a:extLst>
          </p:cNvPr>
          <p:cNvGrpSpPr/>
          <p:nvPr>
            <p:custDataLst>
              <p:tags r:id="rId3"/>
            </p:custDataLst>
          </p:nvPr>
        </p:nvGrpSpPr>
        <p:grpSpPr>
          <a:xfrm>
            <a:off x="838199" y="1324516"/>
            <a:ext cx="10347745" cy="638675"/>
            <a:chOff x="598743" y="4169601"/>
            <a:chExt cx="10494057" cy="638675"/>
          </a:xfrm>
        </p:grpSpPr>
        <p:sp>
          <p:nvSpPr>
            <p:cNvPr id="23" name="Rectangle 22">
              <a:extLst>
                <a:ext uri="{FF2B5EF4-FFF2-40B4-BE49-F238E27FC236}">
                  <a16:creationId xmlns:a16="http://schemas.microsoft.com/office/drawing/2014/main" id="{934849B1-836B-6794-2AFB-7F1102B2981F}"/>
                </a:ext>
              </a:extLst>
            </p:cNvPr>
            <p:cNvSpPr/>
            <p:nvPr/>
          </p:nvSpPr>
          <p:spPr>
            <a:xfrm>
              <a:off x="598743" y="4169601"/>
              <a:ext cx="10494057" cy="63867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000">
                <a:highlight>
                  <a:srgbClr val="805186"/>
                </a:highlight>
              </a:endParaRPr>
            </a:p>
          </p:txBody>
        </p:sp>
        <p:grpSp>
          <p:nvGrpSpPr>
            <p:cNvPr id="24" name="Groupe 23">
              <a:extLst>
                <a:ext uri="{FF2B5EF4-FFF2-40B4-BE49-F238E27FC236}">
                  <a16:creationId xmlns:a16="http://schemas.microsoft.com/office/drawing/2014/main" id="{89D54D5A-B8F7-989A-43B6-03624109E8C4}"/>
                </a:ext>
              </a:extLst>
            </p:cNvPr>
            <p:cNvGrpSpPr/>
            <p:nvPr/>
          </p:nvGrpSpPr>
          <p:grpSpPr>
            <a:xfrm>
              <a:off x="767408" y="4343734"/>
              <a:ext cx="10325392" cy="400111"/>
              <a:chOff x="757646" y="4533368"/>
              <a:chExt cx="10325392" cy="590346"/>
            </a:xfrm>
          </p:grpSpPr>
          <p:sp>
            <p:nvSpPr>
              <p:cNvPr id="25" name="ZoneTexte 24">
                <a:extLst>
                  <a:ext uri="{FF2B5EF4-FFF2-40B4-BE49-F238E27FC236}">
                    <a16:creationId xmlns:a16="http://schemas.microsoft.com/office/drawing/2014/main" id="{A9BB3E86-4688-34D4-0627-DA12A8CEAF33}"/>
                  </a:ext>
                </a:extLst>
              </p:cNvPr>
              <p:cNvSpPr txBox="1"/>
              <p:nvPr>
                <p:custDataLst>
                  <p:tags r:id="rId11"/>
                </p:custDataLst>
              </p:nvPr>
            </p:nvSpPr>
            <p:spPr>
              <a:xfrm>
                <a:off x="757646" y="4533368"/>
                <a:ext cx="1368152" cy="590344"/>
              </a:xfrm>
              <a:prstGeom prst="rect">
                <a:avLst/>
              </a:prstGeom>
              <a:noFill/>
            </p:spPr>
            <p:txBody>
              <a:bodyPr wrap="square">
                <a:spAutoFit/>
              </a:bodyPr>
              <a:lstStyle/>
              <a:p>
                <a:r>
                  <a:rPr lang="fr-CA" sz="2000" b="1"/>
                  <a:t>IA</a:t>
                </a:r>
              </a:p>
            </p:txBody>
          </p:sp>
          <p:sp>
            <p:nvSpPr>
              <p:cNvPr id="26" name="ZoneTexte 25">
                <a:extLst>
                  <a:ext uri="{FF2B5EF4-FFF2-40B4-BE49-F238E27FC236}">
                    <a16:creationId xmlns:a16="http://schemas.microsoft.com/office/drawing/2014/main" id="{A782D444-199E-5E67-5DFF-F97600646EEE}"/>
                  </a:ext>
                </a:extLst>
              </p:cNvPr>
              <p:cNvSpPr txBox="1"/>
              <p:nvPr>
                <p:custDataLst>
                  <p:tags r:id="rId12"/>
                </p:custDataLst>
              </p:nvPr>
            </p:nvSpPr>
            <p:spPr>
              <a:xfrm>
                <a:off x="1640264" y="4533369"/>
                <a:ext cx="9442774" cy="590345"/>
              </a:xfrm>
              <a:prstGeom prst="rect">
                <a:avLst/>
              </a:prstGeom>
              <a:noFill/>
            </p:spPr>
            <p:txBody>
              <a:bodyPr wrap="square">
                <a:spAutoFit/>
              </a:bodyPr>
              <a:lstStyle/>
              <a:p>
                <a:r>
                  <a:rPr lang="fr-CA" sz="2000">
                    <a:latin typeface="Calibri" panose="020F0502020204030204" pitchFamily="34" charset="0"/>
                    <a:cs typeface="Calibri" panose="020F0502020204030204" pitchFamily="34" charset="0"/>
                  </a:rPr>
                  <a:t>Intelligence artificielle</a:t>
                </a:r>
              </a:p>
            </p:txBody>
          </p:sp>
        </p:grpSp>
      </p:grpSp>
      <p:pic>
        <p:nvPicPr>
          <p:cNvPr id="6" name="Image 5" descr="Une image contenant Graphique, graphisme, Police, symbole&#10;&#10;Description générée automatiquement">
            <a:extLst>
              <a:ext uri="{FF2B5EF4-FFF2-40B4-BE49-F238E27FC236}">
                <a16:creationId xmlns:a16="http://schemas.microsoft.com/office/drawing/2014/main" id="{649A1560-CAD9-4180-520A-CEF2C18E3BB8}"/>
              </a:ext>
            </a:extLst>
          </p:cNvPr>
          <p:cNvPicPr>
            <a:picLocks noChangeAspect="1"/>
          </p:cNvPicPr>
          <p:nvPr>
            <p:custDataLst>
              <p:tags r:id="rId4"/>
            </p:custDataLst>
          </p:nvPr>
        </p:nvPicPr>
        <p:blipFill>
          <a:blip r:embed="rId15">
            <a:duotone>
              <a:schemeClr val="accent1">
                <a:shade val="45000"/>
                <a:satMod val="135000"/>
              </a:schemeClr>
              <a:prstClr val="white"/>
            </a:duotone>
          </a:blip>
          <a:stretch>
            <a:fillRect/>
          </a:stretch>
        </p:blipFill>
        <p:spPr>
          <a:xfrm>
            <a:off x="1004514" y="2431113"/>
            <a:ext cx="837457" cy="837457"/>
          </a:xfrm>
          <a:prstGeom prst="rect">
            <a:avLst/>
          </a:prstGeom>
        </p:spPr>
      </p:pic>
      <p:sp>
        <p:nvSpPr>
          <p:cNvPr id="12" name="ZoneTexte 11">
            <a:extLst>
              <a:ext uri="{FF2B5EF4-FFF2-40B4-BE49-F238E27FC236}">
                <a16:creationId xmlns:a16="http://schemas.microsoft.com/office/drawing/2014/main" id="{2601EFD8-3F70-069E-9AF0-ACDEF8E44407}"/>
              </a:ext>
            </a:extLst>
          </p:cNvPr>
          <p:cNvSpPr txBox="1"/>
          <p:nvPr>
            <p:custDataLst>
              <p:tags r:id="rId5"/>
            </p:custDataLst>
          </p:nvPr>
        </p:nvSpPr>
        <p:spPr>
          <a:xfrm>
            <a:off x="1874824" y="1927165"/>
            <a:ext cx="9311120" cy="1711366"/>
          </a:xfrm>
          <a:prstGeom prst="rect">
            <a:avLst/>
          </a:prstGeom>
          <a:noFill/>
        </p:spPr>
        <p:txBody>
          <a:bodyPr wrap="square">
            <a:spAutoFit/>
          </a:bodyPr>
          <a:lstStyle/>
          <a:p>
            <a:pPr>
              <a:lnSpc>
                <a:spcPct val="150000"/>
              </a:lnSpc>
              <a:spcAft>
                <a:spcPts val="800"/>
              </a:spcAft>
            </a:pPr>
            <a:r>
              <a:rPr lang="fr-CA" sz="1800" kern="100">
                <a:latin typeface="Calibri" panose="020F0502020204030204" pitchFamily="34" charset="0"/>
                <a:ea typeface="Aptos" panose="020B0004020202020204" pitchFamily="34" charset="0"/>
                <a:cs typeface="Calibri" panose="020F0502020204030204" pitchFamily="34" charset="0"/>
              </a:rPr>
              <a:t>« </a:t>
            </a:r>
            <a:r>
              <a:rPr lang="fr-CA" sz="1800" kern="100">
                <a:effectLst/>
                <a:latin typeface="Calibri" panose="020F0502020204030204" pitchFamily="34" charset="0"/>
                <a:ea typeface="Aptos" panose="020B0004020202020204" pitchFamily="34" charset="0"/>
                <a:cs typeface="Calibri" panose="020F0502020204030204" pitchFamily="34" charset="0"/>
              </a:rPr>
              <a:t>programmes informatiques qui s’adonnent à des tâches qui sont, pour l’instant, accomplies de façon plus satisfaisante par des êtres humains, car elles demandent des processus mentaux de haut niveau, tels que : l’apprentissage perceptuel, l’organisation de la mémoire et le raisonnement critique… »</a:t>
            </a:r>
            <a:r>
              <a:rPr lang="fr-CA" sz="1800" kern="100">
                <a:latin typeface="Calibri" panose="020F0502020204030204" pitchFamily="34" charset="0"/>
                <a:ea typeface="Aptos" panose="020B0004020202020204" pitchFamily="34" charset="0"/>
                <a:cs typeface="Calibri" panose="020F0502020204030204" pitchFamily="34" charset="0"/>
              </a:rPr>
              <a:t> (</a:t>
            </a:r>
            <a:r>
              <a:rPr lang="fr-CA" sz="1800" kern="100">
                <a:effectLst/>
                <a:latin typeface="Calibri" panose="020F0502020204030204" pitchFamily="34" charset="0"/>
                <a:ea typeface="Aptos" panose="020B0004020202020204" pitchFamily="34" charset="0"/>
                <a:cs typeface="Calibri" panose="020F0502020204030204" pitchFamily="34" charset="0"/>
              </a:rPr>
              <a:t>Minsky, 1968) </a:t>
            </a:r>
          </a:p>
        </p:txBody>
      </p:sp>
      <p:grpSp>
        <p:nvGrpSpPr>
          <p:cNvPr id="28" name="Groupe 27">
            <a:extLst>
              <a:ext uri="{FF2B5EF4-FFF2-40B4-BE49-F238E27FC236}">
                <a16:creationId xmlns:a16="http://schemas.microsoft.com/office/drawing/2014/main" id="{16238C2D-DA1D-5CD5-015F-EC0D8D18B8D4}"/>
              </a:ext>
            </a:extLst>
          </p:cNvPr>
          <p:cNvGrpSpPr/>
          <p:nvPr>
            <p:custDataLst>
              <p:tags r:id="rId6"/>
            </p:custDataLst>
          </p:nvPr>
        </p:nvGrpSpPr>
        <p:grpSpPr>
          <a:xfrm>
            <a:off x="838200" y="3710713"/>
            <a:ext cx="10347745" cy="947519"/>
            <a:chOff x="355900" y="4428917"/>
            <a:chExt cx="7318774" cy="947519"/>
          </a:xfrm>
        </p:grpSpPr>
        <p:sp>
          <p:nvSpPr>
            <p:cNvPr id="29" name="Rectangle 28">
              <a:extLst>
                <a:ext uri="{FF2B5EF4-FFF2-40B4-BE49-F238E27FC236}">
                  <a16:creationId xmlns:a16="http://schemas.microsoft.com/office/drawing/2014/main" id="{AF741E66-BC0B-6309-64F2-2D7FA12AB6CE}"/>
                </a:ext>
              </a:extLst>
            </p:cNvPr>
            <p:cNvSpPr/>
            <p:nvPr/>
          </p:nvSpPr>
          <p:spPr>
            <a:xfrm>
              <a:off x="355900" y="4428917"/>
              <a:ext cx="7318774" cy="94751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000"/>
            </a:p>
          </p:txBody>
        </p:sp>
        <p:grpSp>
          <p:nvGrpSpPr>
            <p:cNvPr id="30" name="Groupe 29">
              <a:extLst>
                <a:ext uri="{FF2B5EF4-FFF2-40B4-BE49-F238E27FC236}">
                  <a16:creationId xmlns:a16="http://schemas.microsoft.com/office/drawing/2014/main" id="{2F853919-9EC9-6355-F4FC-9796E258E1A1}"/>
                </a:ext>
              </a:extLst>
            </p:cNvPr>
            <p:cNvGrpSpPr/>
            <p:nvPr/>
          </p:nvGrpSpPr>
          <p:grpSpPr>
            <a:xfrm>
              <a:off x="454507" y="4531836"/>
              <a:ext cx="6971608" cy="732367"/>
              <a:chOff x="444745" y="4810900"/>
              <a:chExt cx="6971608" cy="1080574"/>
            </a:xfrm>
          </p:grpSpPr>
          <p:sp>
            <p:nvSpPr>
              <p:cNvPr id="31" name="ZoneTexte 30">
                <a:extLst>
                  <a:ext uri="{FF2B5EF4-FFF2-40B4-BE49-F238E27FC236}">
                    <a16:creationId xmlns:a16="http://schemas.microsoft.com/office/drawing/2014/main" id="{1A57D396-3C73-2E66-0CE4-4CB57706CB21}"/>
                  </a:ext>
                </a:extLst>
              </p:cNvPr>
              <p:cNvSpPr txBox="1"/>
              <p:nvPr>
                <p:custDataLst>
                  <p:tags r:id="rId9"/>
                </p:custDataLst>
              </p:nvPr>
            </p:nvSpPr>
            <p:spPr>
              <a:xfrm>
                <a:off x="444745" y="4810900"/>
                <a:ext cx="1672169" cy="590344"/>
              </a:xfrm>
              <a:prstGeom prst="rect">
                <a:avLst/>
              </a:prstGeom>
              <a:noFill/>
            </p:spPr>
            <p:txBody>
              <a:bodyPr wrap="square">
                <a:spAutoFit/>
              </a:bodyPr>
              <a:lstStyle/>
              <a:p>
                <a:r>
                  <a:rPr lang="fr-CA" sz="2000" b="1"/>
                  <a:t>IAg</a:t>
                </a:r>
              </a:p>
            </p:txBody>
          </p:sp>
          <p:sp>
            <p:nvSpPr>
              <p:cNvPr id="32" name="ZoneTexte 31">
                <a:extLst>
                  <a:ext uri="{FF2B5EF4-FFF2-40B4-BE49-F238E27FC236}">
                    <a16:creationId xmlns:a16="http://schemas.microsoft.com/office/drawing/2014/main" id="{5BCA592F-CD23-97F1-5542-A6DAC4602A8E}"/>
                  </a:ext>
                </a:extLst>
              </p:cNvPr>
              <p:cNvSpPr txBox="1"/>
              <p:nvPr>
                <p:custDataLst>
                  <p:tags r:id="rId10"/>
                </p:custDataLst>
              </p:nvPr>
            </p:nvSpPr>
            <p:spPr>
              <a:xfrm>
                <a:off x="1212060" y="4847020"/>
                <a:ext cx="6204293" cy="1044454"/>
              </a:xfrm>
              <a:prstGeom prst="rect">
                <a:avLst/>
              </a:prstGeom>
              <a:noFill/>
            </p:spPr>
            <p:txBody>
              <a:bodyPr wrap="square">
                <a:spAutoFit/>
              </a:bodyPr>
              <a:lstStyle/>
              <a:p>
                <a:r>
                  <a:rPr lang="fr-CA" sz="2000">
                    <a:latin typeface="Calibri" panose="020F0502020204030204" pitchFamily="34" charset="0"/>
                    <a:cs typeface="Calibri" panose="020F0502020204030204" pitchFamily="34" charset="0"/>
                  </a:rPr>
                  <a:t>Intelligence artificielle générative </a:t>
                </a:r>
              </a:p>
              <a:p>
                <a:r>
                  <a:rPr lang="fr-CA" sz="2000" b="1">
                    <a:latin typeface="Calibri" panose="020F0502020204030204" pitchFamily="34" charset="0"/>
                    <a:cs typeface="Calibri" panose="020F0502020204030204" pitchFamily="34" charset="0"/>
                  </a:rPr>
                  <a:t>Sous-ensemble </a:t>
                </a:r>
                <a:r>
                  <a:rPr lang="fr-CA" sz="2000">
                    <a:latin typeface="Calibri" panose="020F0502020204030204" pitchFamily="34" charset="0"/>
                    <a:cs typeface="Calibri" panose="020F0502020204030204" pitchFamily="34" charset="0"/>
                  </a:rPr>
                  <a:t>de l’IA axé sur la création de contenu</a:t>
                </a:r>
              </a:p>
            </p:txBody>
          </p:sp>
        </p:grpSp>
      </p:grpSp>
      <p:sp>
        <p:nvSpPr>
          <p:cNvPr id="34" name="ZoneTexte 33">
            <a:extLst>
              <a:ext uri="{FF2B5EF4-FFF2-40B4-BE49-F238E27FC236}">
                <a16:creationId xmlns:a16="http://schemas.microsoft.com/office/drawing/2014/main" id="{3035A286-CB29-85C0-9FD7-6726404BDF81}"/>
              </a:ext>
            </a:extLst>
          </p:cNvPr>
          <p:cNvSpPr txBox="1"/>
          <p:nvPr>
            <p:custDataLst>
              <p:tags r:id="rId7"/>
            </p:custDataLst>
          </p:nvPr>
        </p:nvSpPr>
        <p:spPr>
          <a:xfrm>
            <a:off x="963795" y="4691803"/>
            <a:ext cx="10222149" cy="1295868"/>
          </a:xfrm>
          <a:prstGeom prst="rect">
            <a:avLst/>
          </a:prstGeom>
          <a:noFill/>
        </p:spPr>
        <p:txBody>
          <a:bodyPr wrap="square">
            <a:spAutoFit/>
          </a:bodyPr>
          <a:lstStyle/>
          <a:p>
            <a:pPr>
              <a:lnSpc>
                <a:spcPct val="150000"/>
              </a:lnSpc>
            </a:pPr>
            <a:r>
              <a:rPr lang="fr-CA" kern="100">
                <a:latin typeface="Calibri" panose="020F0502020204030204" pitchFamily="34" charset="0"/>
                <a:cs typeface="Calibri" panose="020F0502020204030204" pitchFamily="34" charset="0"/>
              </a:rPr>
              <a:t>Type d’IA qui produit du contenu comme du texte, de l’audio, du code, des vidéos et des images, etc. </a:t>
            </a:r>
            <a:br>
              <a:rPr lang="fr-CA" kern="100">
                <a:latin typeface="Calibri" panose="020F0502020204030204" pitchFamily="34" charset="0"/>
                <a:cs typeface="Calibri" panose="020F0502020204030204" pitchFamily="34" charset="0"/>
              </a:rPr>
            </a:br>
            <a:r>
              <a:rPr lang="fr-CA" kern="100">
                <a:latin typeface="Calibri" panose="020F0502020204030204" pitchFamily="34" charset="0"/>
                <a:cs typeface="Calibri" panose="020F0502020204030204" pitchFamily="34" charset="0"/>
              </a:rPr>
              <a:t>Ce contenu est produit sur la base des informations saisies par l’utilisateur, appelées « requêtes ». (Martineau, 2023)</a:t>
            </a:r>
          </a:p>
        </p:txBody>
      </p:sp>
      <p:sp>
        <p:nvSpPr>
          <p:cNvPr id="36" name="ZoneTexte 35">
            <a:extLst>
              <a:ext uri="{FF2B5EF4-FFF2-40B4-BE49-F238E27FC236}">
                <a16:creationId xmlns:a16="http://schemas.microsoft.com/office/drawing/2014/main" id="{7D04DA34-BF82-4CA4-95CB-895F1D3B449B}"/>
              </a:ext>
            </a:extLst>
          </p:cNvPr>
          <p:cNvSpPr txBox="1"/>
          <p:nvPr>
            <p:custDataLst>
              <p:tags r:id="rId8"/>
            </p:custDataLst>
          </p:nvPr>
        </p:nvSpPr>
        <p:spPr>
          <a:xfrm>
            <a:off x="5167461" y="5765279"/>
            <a:ext cx="6603655" cy="369332"/>
          </a:xfrm>
          <a:prstGeom prst="rect">
            <a:avLst/>
          </a:prstGeom>
          <a:noFill/>
        </p:spPr>
        <p:txBody>
          <a:bodyPr wrap="square" rtlCol="0">
            <a:spAutoFit/>
          </a:bodyPr>
          <a:lstStyle/>
          <a:p>
            <a:r>
              <a:rPr lang="fr-CA">
                <a:latin typeface="Calibri" panose="020F0502020204030204" pitchFamily="34" charset="0"/>
                <a:cs typeface="Calibri" panose="020F0502020204030204" pitchFamily="34" charset="0"/>
              </a:rPr>
              <a:t>Exemple : </a:t>
            </a:r>
            <a:r>
              <a:rPr lang="fr-CA" err="1">
                <a:latin typeface="Calibri" panose="020F0502020204030204" pitchFamily="34" charset="0"/>
                <a:cs typeface="Calibri" panose="020F0502020204030204" pitchFamily="34" charset="0"/>
              </a:rPr>
              <a:t>Copilot</a:t>
            </a:r>
            <a:r>
              <a:rPr lang="fr-CA">
                <a:latin typeface="Calibri" panose="020F0502020204030204" pitchFamily="34" charset="0"/>
                <a:cs typeface="Calibri" panose="020F0502020204030204" pitchFamily="34" charset="0"/>
              </a:rPr>
              <a:t>, </a:t>
            </a:r>
            <a:r>
              <a:rPr lang="fr-CA" err="1">
                <a:latin typeface="Calibri" panose="020F0502020204030204" pitchFamily="34" charset="0"/>
                <a:cs typeface="Calibri" panose="020F0502020204030204" pitchFamily="34" charset="0"/>
              </a:rPr>
              <a:t>ChatGPT</a:t>
            </a:r>
            <a:r>
              <a:rPr lang="fr-CA">
                <a:latin typeface="Calibri" panose="020F0502020204030204" pitchFamily="34" charset="0"/>
                <a:cs typeface="Calibri" panose="020F0502020204030204" pitchFamily="34" charset="0"/>
              </a:rPr>
              <a:t>, Meta AI, </a:t>
            </a:r>
            <a:r>
              <a:rPr lang="fr-CA" err="1">
                <a:latin typeface="Calibri" panose="020F0502020204030204" pitchFamily="34" charset="0"/>
                <a:cs typeface="Calibri" panose="020F0502020204030204" pitchFamily="34" charset="0"/>
              </a:rPr>
              <a:t>Gémini</a:t>
            </a:r>
            <a:r>
              <a:rPr lang="fr-CA">
                <a:latin typeface="Calibri" panose="020F0502020204030204" pitchFamily="34" charset="0"/>
                <a:cs typeface="Calibri" panose="020F0502020204030204" pitchFamily="34" charset="0"/>
              </a:rPr>
              <a:t>, Claude, etc.</a:t>
            </a:r>
          </a:p>
        </p:txBody>
      </p:sp>
    </p:spTree>
    <p:custDataLst>
      <p:tags r:id="rId1"/>
    </p:custDataLst>
    <p:extLst>
      <p:ext uri="{BB962C8B-B14F-4D97-AF65-F5344CB8AC3E}">
        <p14:creationId xmlns:p14="http://schemas.microsoft.com/office/powerpoint/2010/main" val="3821381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Apprivoiser les IA - UDES final">
      <a:dk1>
        <a:srgbClr val="000000"/>
      </a:dk1>
      <a:lt1>
        <a:srgbClr val="FFFFFF"/>
      </a:lt1>
      <a:dk2>
        <a:srgbClr val="5E5E5E"/>
      </a:dk2>
      <a:lt2>
        <a:srgbClr val="E4E8E1"/>
      </a:lt2>
      <a:accent1>
        <a:srgbClr val="805186"/>
      </a:accent1>
      <a:accent2>
        <a:srgbClr val="E5A938"/>
      </a:accent2>
      <a:accent3>
        <a:srgbClr val="00A759"/>
      </a:accent3>
      <a:accent4>
        <a:srgbClr val="B35E2F"/>
      </a:accent4>
      <a:accent5>
        <a:srgbClr val="447B5A"/>
      </a:accent5>
      <a:accent6>
        <a:srgbClr val="95C14E"/>
      </a:accent6>
      <a:hlink>
        <a:srgbClr val="447B5A"/>
      </a:hlink>
      <a:folHlink>
        <a:srgbClr val="7F7F7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ésentation2" id="{34F99CD4-DA77-AA4D-9085-B9FE739FEF09}" vid="{25E09339-9D1F-5E4A-8A63-AFD66E927B1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1a483e-3e7e-47e5-8e69-80ea7b436a61">
      <Terms xmlns="http://schemas.microsoft.com/office/infopath/2007/PartnerControls"/>
    </lcf76f155ced4ddcb4097134ff3c332f>
    <TaxCatchAll xmlns="7b84cd28-c9af-4ff1-bbdc-c8482efd3285" xsi:nil="true"/>
    <Ressourceax_x00e9_esurdesusagesg_x00e9_n_x00e9_raux xmlns="3a1a483e-3e7e-47e5-8e69-80ea7b436a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20A77A3FABBA488706DDAFE4689A01" ma:contentTypeVersion="15" ma:contentTypeDescription="Crée un document." ma:contentTypeScope="" ma:versionID="a7453f65723d0482620838dceb9ff849">
  <xsd:schema xmlns:xsd="http://www.w3.org/2001/XMLSchema" xmlns:xs="http://www.w3.org/2001/XMLSchema" xmlns:p="http://schemas.microsoft.com/office/2006/metadata/properties" xmlns:ns2="3a1a483e-3e7e-47e5-8e69-80ea7b436a61" xmlns:ns3="7b84cd28-c9af-4ff1-bbdc-c8482efd3285" targetNamespace="http://schemas.microsoft.com/office/2006/metadata/properties" ma:root="true" ma:fieldsID="7d724439b8a51b313a7e3cd6591daf3f" ns2:_="" ns3:_="">
    <xsd:import namespace="3a1a483e-3e7e-47e5-8e69-80ea7b436a61"/>
    <xsd:import namespace="7b84cd28-c9af-4ff1-bbdc-c8482efd328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Ressourceax_x00e9_esurdesusagesg_x00e9_n_x00e9_rau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1a483e-3e7e-47e5-8e69-80ea7b436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Ressourceax_x00e9_esurdesusagesg_x00e9_n_x00e9_raux" ma:index="22" nillable="true" ma:displayName="Description de la ressource" ma:format="Dropdown" ma:internalName="Ressourceax_x00e9_esurdesusagesg_x00e9_n_x00e9_raux">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84cd28-c9af-4ff1-bbdc-c8482efd328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2c9da1-a844-4186-8049-7ed714622043}" ma:internalName="TaxCatchAll" ma:showField="CatchAllData" ma:web="7b84cd28-c9af-4ff1-bbdc-c8482efd32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030861-19FE-43A9-9988-0EAE0F884D35}">
  <ds:schemaRefs>
    <ds:schemaRef ds:uri="http://www.w3.org/XML/1998/namespace"/>
    <ds:schemaRef ds:uri="http://purl.org/dc/dcmitype/"/>
    <ds:schemaRef ds:uri="http://schemas.microsoft.com/office/2006/documentManagement/types"/>
    <ds:schemaRef ds:uri="http://purl.org/dc/elements/1.1/"/>
    <ds:schemaRef ds:uri="3a1a483e-3e7e-47e5-8e69-80ea7b436a61"/>
    <ds:schemaRef ds:uri="http://schemas.microsoft.com/office/2006/metadata/properties"/>
    <ds:schemaRef ds:uri="http://purl.org/dc/terms/"/>
    <ds:schemaRef ds:uri="http://schemas.openxmlformats.org/package/2006/metadata/core-properties"/>
    <ds:schemaRef ds:uri="http://schemas.microsoft.com/office/infopath/2007/PartnerControls"/>
    <ds:schemaRef ds:uri="7b84cd28-c9af-4ff1-bbdc-c8482efd3285"/>
  </ds:schemaRefs>
</ds:datastoreItem>
</file>

<file path=customXml/itemProps2.xml><?xml version="1.0" encoding="utf-8"?>
<ds:datastoreItem xmlns:ds="http://schemas.openxmlformats.org/officeDocument/2006/customXml" ds:itemID="{FE6D437D-C201-43DC-9A99-4940D190F746}">
  <ds:schemaRefs>
    <ds:schemaRef ds:uri="http://schemas.microsoft.com/sharepoint/v3/contenttype/forms"/>
  </ds:schemaRefs>
</ds:datastoreItem>
</file>

<file path=customXml/itemProps3.xml><?xml version="1.0" encoding="utf-8"?>
<ds:datastoreItem xmlns:ds="http://schemas.openxmlformats.org/officeDocument/2006/customXml" ds:itemID="{8A66E75C-31EF-4D23-8B51-728695AB4814}">
  <ds:schemaRefs>
    <ds:schemaRef ds:uri="3a1a483e-3e7e-47e5-8e69-80ea7b436a61"/>
    <ds:schemaRef ds:uri="7b84cd28-c9af-4ff1-bbdc-c8482efd3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IA-Présentation_modele2_Final</Template>
  <TotalTime>13</TotalTime>
  <Words>1555</Words>
  <Application>Microsoft Office PowerPoint</Application>
  <PresentationFormat>Grand écran</PresentationFormat>
  <Paragraphs>178</Paragraphs>
  <Slides>24</Slides>
  <Notes>14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Arial</vt:lpstr>
      <vt:lpstr>Google Sans Text</vt:lpstr>
      <vt:lpstr>Calibri</vt:lpstr>
      <vt:lpstr>Segoe UI Variable Display Semib</vt:lpstr>
      <vt:lpstr>Aptos</vt:lpstr>
      <vt:lpstr>Museo 300</vt:lpstr>
      <vt:lpstr>Roboto Condensed</vt:lpstr>
      <vt:lpstr>Trade Gothic LT Std</vt:lpstr>
      <vt:lpstr>Thème Office</vt:lpstr>
      <vt:lpstr>Expérimentation pédagogique d’outils d’IAg en enseignement supérieur  </vt:lpstr>
      <vt:lpstr>Objectifs de l’atelier </vt:lpstr>
      <vt:lpstr>Plan de l’atelier</vt:lpstr>
      <vt:lpstr>Introduction</vt:lpstr>
      <vt:lpstr>Introduction : l’IAg et vous</vt:lpstr>
      <vt:lpstr>Introduction </vt:lpstr>
      <vt:lpstr>Introduction </vt:lpstr>
      <vt:lpstr>Quelques notions de base</vt:lpstr>
      <vt:lpstr>Introduction </vt:lpstr>
      <vt:lpstr>Introduction </vt:lpstr>
      <vt:lpstr>Présentation PowerPoint</vt:lpstr>
      <vt:lpstr>Présentation PowerPoint</vt:lpstr>
      <vt:lpstr>Présentation PowerPoint</vt:lpstr>
      <vt:lpstr>Activités d’expérimentation</vt:lpstr>
      <vt:lpstr>Cycle - Découverte</vt:lpstr>
      <vt:lpstr>Retour sur l’expérimentation </vt:lpstr>
      <vt:lpstr>Cycle - Robustesse d’une évaluation</vt:lpstr>
      <vt:lpstr>Retour sur l’expérimentation</vt:lpstr>
      <vt:lpstr>Cycle - Potentiels pédagogiques</vt:lpstr>
      <vt:lpstr>Retour sur l’expérimentation</vt:lpstr>
      <vt:lpstr>Présentation PowerPoint</vt:lpstr>
      <vt:lpstr>Discussion</vt:lpstr>
      <vt:lpstr>Et maintenant, que ferez-vous?</vt:lpstr>
      <vt:lpstr>Références bibliographiques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titre du document</dc:title>
  <dc:subject/>
  <dc:creator>Mélanie Cabana</dc:creator>
  <cp:keywords/>
  <dc:description/>
  <cp:lastModifiedBy>Mélanie Cabana</cp:lastModifiedBy>
  <cp:revision>2</cp:revision>
  <dcterms:created xsi:type="dcterms:W3CDTF">2024-05-08T15:11:18Z</dcterms:created>
  <dcterms:modified xsi:type="dcterms:W3CDTF">2025-06-11T17:11:10Z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0x010100AC20A77A3FABBA488706DDAFE4689A01</vt:lpwstr>
  </property>
  <property fmtid="{D5CDD505-2E9C-101B-9397-08002B2CF9AE}" pid="3" name="MediaServiceImageTags">
    <vt:lpwstr/>
  </property>
</Properties>
</file>