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4"/>
  </p:sldMasterIdLst>
  <p:notesMasterIdLst>
    <p:notesMasterId r:id="rId10"/>
  </p:notesMasterIdLst>
  <p:sldIdLst>
    <p:sldId id="264" r:id="rId5"/>
    <p:sldId id="266" r:id="rId6"/>
    <p:sldId id="265" r:id="rId7"/>
    <p:sldId id="269" r:id="rId8"/>
    <p:sldId id="268" r:id="rId9"/>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EC1B4"/>
    <a:srgbClr val="A4B5D4"/>
    <a:srgbClr val="1DAF5D"/>
    <a:srgbClr val="364C74"/>
    <a:srgbClr val="DBF9E8"/>
    <a:srgbClr val="347174"/>
    <a:srgbClr val="FFF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5CAA26-2AB3-49F9-8F67-A9FFE709D760}" v="1" dt="2024-04-12T19:14:44.5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94"/>
  </p:normalViewPr>
  <p:slideViewPr>
    <p:cSldViewPr snapToGrid="0">
      <p:cViewPr varScale="1">
        <p:scale>
          <a:sx n="59" d="100"/>
          <a:sy n="59" d="100"/>
        </p:scale>
        <p:origin x="249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in Mélançon" userId="9a6048b0-8c05-4e0a-9b58-2973e56b8b51" providerId="ADAL" clId="{6C618289-F249-2948-BF36-C4B5CBAA4949}"/>
    <pc:docChg chg="custSel addSld delSld modSld">
      <pc:chgData name="Alain Mélançon" userId="9a6048b0-8c05-4e0a-9b58-2973e56b8b51" providerId="ADAL" clId="{6C618289-F249-2948-BF36-C4B5CBAA4949}" dt="2023-03-27T14:09:15.307" v="6"/>
      <pc:docMkLst>
        <pc:docMk/>
      </pc:docMkLst>
      <pc:sldChg chg="addSp delSp modSp mod">
        <pc:chgData name="Alain Mélançon" userId="9a6048b0-8c05-4e0a-9b58-2973e56b8b51" providerId="ADAL" clId="{6C618289-F249-2948-BF36-C4B5CBAA4949}" dt="2023-03-25T13:28:46.120" v="4" actId="478"/>
        <pc:sldMkLst>
          <pc:docMk/>
          <pc:sldMk cId="3963358971" sldId="257"/>
        </pc:sldMkLst>
        <pc:picChg chg="add del mod">
          <ac:chgData name="Alain Mélançon" userId="9a6048b0-8c05-4e0a-9b58-2973e56b8b51" providerId="ADAL" clId="{6C618289-F249-2948-BF36-C4B5CBAA4949}" dt="2023-03-25T13:28:46.120" v="4" actId="478"/>
          <ac:picMkLst>
            <pc:docMk/>
            <pc:sldMk cId="3963358971" sldId="257"/>
            <ac:picMk id="25" creationId="{0904C360-A3FA-CAD0-5576-DBF540C8F470}"/>
          </ac:picMkLst>
        </pc:picChg>
      </pc:sldChg>
      <pc:sldChg chg="del">
        <pc:chgData name="Alain Mélançon" userId="9a6048b0-8c05-4e0a-9b58-2973e56b8b51" providerId="ADAL" clId="{6C618289-F249-2948-BF36-C4B5CBAA4949}" dt="2023-03-25T17:26:03.221" v="5" actId="2696"/>
        <pc:sldMkLst>
          <pc:docMk/>
          <pc:sldMk cId="1560874863" sldId="258"/>
        </pc:sldMkLst>
      </pc:sldChg>
      <pc:sldChg chg="modSp">
        <pc:chgData name="Alain Mélançon" userId="9a6048b0-8c05-4e0a-9b58-2973e56b8b51" providerId="ADAL" clId="{6C618289-F249-2948-BF36-C4B5CBAA4949}" dt="2023-03-24T15:50:21.225" v="1" actId="2711"/>
        <pc:sldMkLst>
          <pc:docMk/>
          <pc:sldMk cId="238831995" sldId="260"/>
        </pc:sldMkLst>
        <pc:spChg chg="mod">
          <ac:chgData name="Alain Mélançon" userId="9a6048b0-8c05-4e0a-9b58-2973e56b8b51" providerId="ADAL" clId="{6C618289-F249-2948-BF36-C4B5CBAA4949}" dt="2023-03-24T15:50:05.900" v="0" actId="2711"/>
          <ac:spMkLst>
            <pc:docMk/>
            <pc:sldMk cId="238831995" sldId="260"/>
            <ac:spMk id="6" creationId="{1F8C9A6C-9691-B82A-B6F2-02EE87B2C47A}"/>
          </ac:spMkLst>
        </pc:spChg>
        <pc:spChg chg="mod">
          <ac:chgData name="Alain Mélançon" userId="9a6048b0-8c05-4e0a-9b58-2973e56b8b51" providerId="ADAL" clId="{6C618289-F249-2948-BF36-C4B5CBAA4949}" dt="2023-03-24T15:50:05.900" v="0" actId="2711"/>
          <ac:spMkLst>
            <pc:docMk/>
            <pc:sldMk cId="238831995" sldId="260"/>
            <ac:spMk id="11" creationId="{36185EC2-AA9A-E0D8-C9DB-2D1ED3731D7F}"/>
          </ac:spMkLst>
        </pc:spChg>
        <pc:spChg chg="mod">
          <ac:chgData name="Alain Mélançon" userId="9a6048b0-8c05-4e0a-9b58-2973e56b8b51" providerId="ADAL" clId="{6C618289-F249-2948-BF36-C4B5CBAA4949}" dt="2023-03-24T15:50:05.900" v="0" actId="2711"/>
          <ac:spMkLst>
            <pc:docMk/>
            <pc:sldMk cId="238831995" sldId="260"/>
            <ac:spMk id="13" creationId="{95C558F8-AA6C-D94A-BE23-E46DB0AC71CA}"/>
          </ac:spMkLst>
        </pc:spChg>
        <pc:spChg chg="mod">
          <ac:chgData name="Alain Mélançon" userId="9a6048b0-8c05-4e0a-9b58-2973e56b8b51" providerId="ADAL" clId="{6C618289-F249-2948-BF36-C4B5CBAA4949}" dt="2023-03-24T15:50:05.900" v="0" actId="2711"/>
          <ac:spMkLst>
            <pc:docMk/>
            <pc:sldMk cId="238831995" sldId="260"/>
            <ac:spMk id="14" creationId="{E0AC99EC-3C34-B86B-EE2D-D249322DA4AC}"/>
          </ac:spMkLst>
        </pc:spChg>
        <pc:spChg chg="mod">
          <ac:chgData name="Alain Mélançon" userId="9a6048b0-8c05-4e0a-9b58-2973e56b8b51" providerId="ADAL" clId="{6C618289-F249-2948-BF36-C4B5CBAA4949}" dt="2023-03-24T15:50:05.900" v="0" actId="2711"/>
          <ac:spMkLst>
            <pc:docMk/>
            <pc:sldMk cId="238831995" sldId="260"/>
            <ac:spMk id="15" creationId="{329CD2C8-3414-8D46-66DA-F8EB07063083}"/>
          </ac:spMkLst>
        </pc:spChg>
        <pc:spChg chg="mod">
          <ac:chgData name="Alain Mélançon" userId="9a6048b0-8c05-4e0a-9b58-2973e56b8b51" providerId="ADAL" clId="{6C618289-F249-2948-BF36-C4B5CBAA4949}" dt="2023-03-24T15:50:05.900" v="0" actId="2711"/>
          <ac:spMkLst>
            <pc:docMk/>
            <pc:sldMk cId="238831995" sldId="260"/>
            <ac:spMk id="17" creationId="{A5F36214-A3A8-2DC0-474C-BBE4D220D466}"/>
          </ac:spMkLst>
        </pc:spChg>
        <pc:spChg chg="mod">
          <ac:chgData name="Alain Mélançon" userId="9a6048b0-8c05-4e0a-9b58-2973e56b8b51" providerId="ADAL" clId="{6C618289-F249-2948-BF36-C4B5CBAA4949}" dt="2023-03-24T15:50:05.900" v="0" actId="2711"/>
          <ac:spMkLst>
            <pc:docMk/>
            <pc:sldMk cId="238831995" sldId="260"/>
            <ac:spMk id="18" creationId="{1B5A5504-8A10-4468-77B0-B5B2D0AE7535}"/>
          </ac:spMkLst>
        </pc:spChg>
        <pc:spChg chg="mod">
          <ac:chgData name="Alain Mélançon" userId="9a6048b0-8c05-4e0a-9b58-2973e56b8b51" providerId="ADAL" clId="{6C618289-F249-2948-BF36-C4B5CBAA4949}" dt="2023-03-24T15:50:05.900" v="0" actId="2711"/>
          <ac:spMkLst>
            <pc:docMk/>
            <pc:sldMk cId="238831995" sldId="260"/>
            <ac:spMk id="19" creationId="{B56897E4-6BC9-B50C-85C7-B737FD27A75A}"/>
          </ac:spMkLst>
        </pc:spChg>
        <pc:spChg chg="mod">
          <ac:chgData name="Alain Mélançon" userId="9a6048b0-8c05-4e0a-9b58-2973e56b8b51" providerId="ADAL" clId="{6C618289-F249-2948-BF36-C4B5CBAA4949}" dt="2023-03-24T15:50:05.900" v="0" actId="2711"/>
          <ac:spMkLst>
            <pc:docMk/>
            <pc:sldMk cId="238831995" sldId="260"/>
            <ac:spMk id="20" creationId="{062E6C8C-8367-100E-BA5C-C29676C37D91}"/>
          </ac:spMkLst>
        </pc:spChg>
        <pc:spChg chg="mod">
          <ac:chgData name="Alain Mélançon" userId="9a6048b0-8c05-4e0a-9b58-2973e56b8b51" providerId="ADAL" clId="{6C618289-F249-2948-BF36-C4B5CBAA4949}" dt="2023-03-24T15:50:05.900" v="0" actId="2711"/>
          <ac:spMkLst>
            <pc:docMk/>
            <pc:sldMk cId="238831995" sldId="260"/>
            <ac:spMk id="21" creationId="{445CBF39-FFE5-2CD0-4EE4-3D09DB7424F8}"/>
          </ac:spMkLst>
        </pc:spChg>
        <pc:spChg chg="mod">
          <ac:chgData name="Alain Mélançon" userId="9a6048b0-8c05-4e0a-9b58-2973e56b8b51" providerId="ADAL" clId="{6C618289-F249-2948-BF36-C4B5CBAA4949}" dt="2023-03-24T15:50:05.900" v="0" actId="2711"/>
          <ac:spMkLst>
            <pc:docMk/>
            <pc:sldMk cId="238831995" sldId="260"/>
            <ac:spMk id="22" creationId="{136DF184-5972-6D89-B012-CADC0D0B4F52}"/>
          </ac:spMkLst>
        </pc:spChg>
        <pc:spChg chg="mod">
          <ac:chgData name="Alain Mélançon" userId="9a6048b0-8c05-4e0a-9b58-2973e56b8b51" providerId="ADAL" clId="{6C618289-F249-2948-BF36-C4B5CBAA4949}" dt="2023-03-24T15:50:05.900" v="0" actId="2711"/>
          <ac:spMkLst>
            <pc:docMk/>
            <pc:sldMk cId="238831995" sldId="260"/>
            <ac:spMk id="23" creationId="{C9999915-9E75-E853-16CB-78CAA06A4BC6}"/>
          </ac:spMkLst>
        </pc:spChg>
        <pc:spChg chg="mod">
          <ac:chgData name="Alain Mélançon" userId="9a6048b0-8c05-4e0a-9b58-2973e56b8b51" providerId="ADAL" clId="{6C618289-F249-2948-BF36-C4B5CBAA4949}" dt="2023-03-24T15:50:05.900" v="0" actId="2711"/>
          <ac:spMkLst>
            <pc:docMk/>
            <pc:sldMk cId="238831995" sldId="260"/>
            <ac:spMk id="24" creationId="{9351D959-9FE1-8233-7713-C798D601C1FA}"/>
          </ac:spMkLst>
        </pc:spChg>
        <pc:spChg chg="mod">
          <ac:chgData name="Alain Mélançon" userId="9a6048b0-8c05-4e0a-9b58-2973e56b8b51" providerId="ADAL" clId="{6C618289-F249-2948-BF36-C4B5CBAA4949}" dt="2023-03-24T15:50:05.900" v="0" actId="2711"/>
          <ac:spMkLst>
            <pc:docMk/>
            <pc:sldMk cId="238831995" sldId="260"/>
            <ac:spMk id="27" creationId="{F0CA8075-DE9B-AE0E-44E0-E8FEB7097C83}"/>
          </ac:spMkLst>
        </pc:spChg>
        <pc:spChg chg="mod">
          <ac:chgData name="Alain Mélançon" userId="9a6048b0-8c05-4e0a-9b58-2973e56b8b51" providerId="ADAL" clId="{6C618289-F249-2948-BF36-C4B5CBAA4949}" dt="2023-03-24T15:50:21.225" v="1" actId="2711"/>
          <ac:spMkLst>
            <pc:docMk/>
            <pc:sldMk cId="238831995" sldId="260"/>
            <ac:spMk id="32" creationId="{96B5545F-8C22-A81A-DD23-637254783E2E}"/>
          </ac:spMkLst>
        </pc:spChg>
        <pc:graphicFrameChg chg="mod">
          <ac:chgData name="Alain Mélançon" userId="9a6048b0-8c05-4e0a-9b58-2973e56b8b51" providerId="ADAL" clId="{6C618289-F249-2948-BF36-C4B5CBAA4949}" dt="2023-03-24T15:50:05.900" v="0" actId="2711"/>
          <ac:graphicFrameMkLst>
            <pc:docMk/>
            <pc:sldMk cId="238831995" sldId="260"/>
            <ac:graphicFrameMk id="9" creationId="{2F148F8C-EE80-FA28-6F37-F8E98D720323}"/>
          </ac:graphicFrameMkLst>
        </pc:graphicFrameChg>
      </pc:sldChg>
      <pc:sldChg chg="add">
        <pc:chgData name="Alain Mélançon" userId="9a6048b0-8c05-4e0a-9b58-2973e56b8b51" providerId="ADAL" clId="{6C618289-F249-2948-BF36-C4B5CBAA4949}" dt="2023-03-27T14:09:15.307" v="6"/>
        <pc:sldMkLst>
          <pc:docMk/>
          <pc:sldMk cId="529295086" sldId="261"/>
        </pc:sldMkLst>
      </pc:sldChg>
    </pc:docChg>
  </pc:docChgLst>
  <pc:docChgLst>
    <pc:chgData name="Alain Mélançon" userId="9a6048b0-8c05-4e0a-9b58-2973e56b8b51" providerId="ADAL" clId="{75BFF918-9554-B442-A2B1-2905174F7723}"/>
    <pc:docChg chg="delSld">
      <pc:chgData name="Alain Mélançon" userId="9a6048b0-8c05-4e0a-9b58-2973e56b8b51" providerId="ADAL" clId="{75BFF918-9554-B442-A2B1-2905174F7723}" dt="2023-10-03T19:44:44.240" v="2" actId="2696"/>
      <pc:docMkLst>
        <pc:docMk/>
      </pc:docMkLst>
      <pc:sldChg chg="del">
        <pc:chgData name="Alain Mélançon" userId="9a6048b0-8c05-4e0a-9b58-2973e56b8b51" providerId="ADAL" clId="{75BFF918-9554-B442-A2B1-2905174F7723}" dt="2023-10-03T19:44:42.542" v="0" actId="2696"/>
        <pc:sldMkLst>
          <pc:docMk/>
          <pc:sldMk cId="3963358971" sldId="257"/>
        </pc:sldMkLst>
      </pc:sldChg>
      <pc:sldChg chg="del">
        <pc:chgData name="Alain Mélançon" userId="9a6048b0-8c05-4e0a-9b58-2973e56b8b51" providerId="ADAL" clId="{75BFF918-9554-B442-A2B1-2905174F7723}" dt="2023-10-03T19:44:44.240" v="2" actId="2696"/>
        <pc:sldMkLst>
          <pc:docMk/>
          <pc:sldMk cId="1731575943" sldId="259"/>
        </pc:sldMkLst>
      </pc:sldChg>
      <pc:sldChg chg="del">
        <pc:chgData name="Alain Mélançon" userId="9a6048b0-8c05-4e0a-9b58-2973e56b8b51" providerId="ADAL" clId="{75BFF918-9554-B442-A2B1-2905174F7723}" dt="2023-10-03T19:44:43.321" v="1" actId="2696"/>
        <pc:sldMkLst>
          <pc:docMk/>
          <pc:sldMk cId="238831995" sldId="260"/>
        </pc:sldMkLst>
      </pc:sldChg>
    </pc:docChg>
  </pc:docChgLst>
  <pc:docChgLst>
    <pc:chgData name="Kateri Raymond" userId="c75a416e-9bf2-45e8-94b3-4a211ed6802e" providerId="ADAL" clId="{E2AC3BA5-83BA-4E79-B7C5-6C6662738894}"/>
    <pc:docChg chg="undo redo custSel addSld delSld modSld sldOrd">
      <pc:chgData name="Kateri Raymond" userId="c75a416e-9bf2-45e8-94b3-4a211ed6802e" providerId="ADAL" clId="{E2AC3BA5-83BA-4E79-B7C5-6C6662738894}" dt="2024-03-14T14:03:57.758" v="4443" actId="47"/>
      <pc:docMkLst>
        <pc:docMk/>
      </pc:docMkLst>
      <pc:sldChg chg="del modAnim">
        <pc:chgData name="Kateri Raymond" userId="c75a416e-9bf2-45e8-94b3-4a211ed6802e" providerId="ADAL" clId="{E2AC3BA5-83BA-4E79-B7C5-6C6662738894}" dt="2024-03-12T17:17:44.622" v="9" actId="47"/>
        <pc:sldMkLst>
          <pc:docMk/>
          <pc:sldMk cId="529295086" sldId="261"/>
        </pc:sldMkLst>
      </pc:sldChg>
      <pc:sldChg chg="addSp delSp modSp add del mod modAnim">
        <pc:chgData name="Kateri Raymond" userId="c75a416e-9bf2-45e8-94b3-4a211ed6802e" providerId="ADAL" clId="{E2AC3BA5-83BA-4E79-B7C5-6C6662738894}" dt="2024-03-12T20:28:03.447" v="1173" actId="47"/>
        <pc:sldMkLst>
          <pc:docMk/>
          <pc:sldMk cId="3547222010" sldId="262"/>
        </pc:sldMkLst>
        <pc:spChg chg="mod">
          <ac:chgData name="Kateri Raymond" userId="c75a416e-9bf2-45e8-94b3-4a211ed6802e" providerId="ADAL" clId="{E2AC3BA5-83BA-4E79-B7C5-6C6662738894}" dt="2024-03-12T17:34:08.454" v="31" actId="207"/>
          <ac:spMkLst>
            <pc:docMk/>
            <pc:sldMk cId="3547222010" sldId="262"/>
            <ac:spMk id="2" creationId="{1D3B958D-77E4-C3E0-D716-DA2E55477DE9}"/>
          </ac:spMkLst>
        </pc:spChg>
        <pc:spChg chg="mod">
          <ac:chgData name="Kateri Raymond" userId="c75a416e-9bf2-45e8-94b3-4a211ed6802e" providerId="ADAL" clId="{E2AC3BA5-83BA-4E79-B7C5-6C6662738894}" dt="2024-03-12T18:05:29.623" v="535" actId="207"/>
          <ac:spMkLst>
            <pc:docMk/>
            <pc:sldMk cId="3547222010" sldId="262"/>
            <ac:spMk id="3" creationId="{8E5C21AF-1DA7-E805-390F-3558DF233105}"/>
          </ac:spMkLst>
        </pc:spChg>
        <pc:spChg chg="mod">
          <ac:chgData name="Kateri Raymond" userId="c75a416e-9bf2-45e8-94b3-4a211ed6802e" providerId="ADAL" clId="{E2AC3BA5-83BA-4E79-B7C5-6C6662738894}" dt="2024-03-12T17:33:58.584" v="28" actId="207"/>
          <ac:spMkLst>
            <pc:docMk/>
            <pc:sldMk cId="3547222010" sldId="262"/>
            <ac:spMk id="4" creationId="{99305467-D407-175B-4526-7504C84752C6}"/>
          </ac:spMkLst>
        </pc:spChg>
        <pc:spChg chg="add del">
          <ac:chgData name="Kateri Raymond" userId="c75a416e-9bf2-45e8-94b3-4a211ed6802e" providerId="ADAL" clId="{E2AC3BA5-83BA-4E79-B7C5-6C6662738894}" dt="2024-03-12T17:42:44.766" v="138" actId="22"/>
          <ac:spMkLst>
            <pc:docMk/>
            <pc:sldMk cId="3547222010" sldId="262"/>
            <ac:spMk id="8" creationId="{5DE2BB1C-F574-A317-8E40-43324F5BEB87}"/>
          </ac:spMkLst>
        </pc:spChg>
        <pc:spChg chg="add mod">
          <ac:chgData name="Kateri Raymond" userId="c75a416e-9bf2-45e8-94b3-4a211ed6802e" providerId="ADAL" clId="{E2AC3BA5-83BA-4E79-B7C5-6C6662738894}" dt="2024-03-12T17:43:38.804" v="160" actId="1076"/>
          <ac:spMkLst>
            <pc:docMk/>
            <pc:sldMk cId="3547222010" sldId="262"/>
            <ac:spMk id="9" creationId="{1640E6D3-4817-646B-D58D-8E6851443AEC}"/>
          </ac:spMkLst>
        </pc:spChg>
        <pc:spChg chg="add mod">
          <ac:chgData name="Kateri Raymond" userId="c75a416e-9bf2-45e8-94b3-4a211ed6802e" providerId="ADAL" clId="{E2AC3BA5-83BA-4E79-B7C5-6C6662738894}" dt="2024-03-12T20:26:01.546" v="1171" actId="207"/>
          <ac:spMkLst>
            <pc:docMk/>
            <pc:sldMk cId="3547222010" sldId="262"/>
            <ac:spMk id="10" creationId="{661B1FB7-A1C4-97EA-0DB0-81ECC5621284}"/>
          </ac:spMkLst>
        </pc:spChg>
        <pc:spChg chg="add mod">
          <ac:chgData name="Kateri Raymond" userId="c75a416e-9bf2-45e8-94b3-4a211ed6802e" providerId="ADAL" clId="{E2AC3BA5-83BA-4E79-B7C5-6C6662738894}" dt="2024-03-12T17:50:46.097" v="253" actId="1076"/>
          <ac:spMkLst>
            <pc:docMk/>
            <pc:sldMk cId="3547222010" sldId="262"/>
            <ac:spMk id="11" creationId="{467F596F-B34F-BBC4-C99A-15230EB341C6}"/>
          </ac:spMkLst>
        </pc:spChg>
        <pc:spChg chg="add del mod">
          <ac:chgData name="Kateri Raymond" userId="c75a416e-9bf2-45e8-94b3-4a211ed6802e" providerId="ADAL" clId="{E2AC3BA5-83BA-4E79-B7C5-6C6662738894}" dt="2024-03-12T17:52:19.267" v="301" actId="478"/>
          <ac:spMkLst>
            <pc:docMk/>
            <pc:sldMk cId="3547222010" sldId="262"/>
            <ac:spMk id="12" creationId="{58056150-1831-0700-98F3-801ABED85B6D}"/>
          </ac:spMkLst>
        </pc:spChg>
        <pc:spChg chg="add mod">
          <ac:chgData name="Kateri Raymond" userId="c75a416e-9bf2-45e8-94b3-4a211ed6802e" providerId="ADAL" clId="{E2AC3BA5-83BA-4E79-B7C5-6C6662738894}" dt="2024-03-12T17:53:01.939" v="311" actId="403"/>
          <ac:spMkLst>
            <pc:docMk/>
            <pc:sldMk cId="3547222010" sldId="262"/>
            <ac:spMk id="13" creationId="{1C07BD2D-A977-57D9-16AC-41BBE5727CFC}"/>
          </ac:spMkLst>
        </pc:spChg>
        <pc:spChg chg="add mod">
          <ac:chgData name="Kateri Raymond" userId="c75a416e-9bf2-45e8-94b3-4a211ed6802e" providerId="ADAL" clId="{E2AC3BA5-83BA-4E79-B7C5-6C6662738894}" dt="2024-03-12T20:25:40.066" v="1167"/>
          <ac:spMkLst>
            <pc:docMk/>
            <pc:sldMk cId="3547222010" sldId="262"/>
            <ac:spMk id="14" creationId="{4C2A5290-F70F-99E2-00A6-B2B5A55F9925}"/>
          </ac:spMkLst>
        </pc:spChg>
        <pc:spChg chg="add mod">
          <ac:chgData name="Kateri Raymond" userId="c75a416e-9bf2-45e8-94b3-4a211ed6802e" providerId="ADAL" clId="{E2AC3BA5-83BA-4E79-B7C5-6C6662738894}" dt="2024-03-12T20:25:44.677" v="1169"/>
          <ac:spMkLst>
            <pc:docMk/>
            <pc:sldMk cId="3547222010" sldId="262"/>
            <ac:spMk id="16" creationId="{EFFD7455-AED2-A0BC-6030-06BBE9CFB164}"/>
          </ac:spMkLst>
        </pc:spChg>
        <pc:spChg chg="del mod">
          <ac:chgData name="Kateri Raymond" userId="c75a416e-9bf2-45e8-94b3-4a211ed6802e" providerId="ADAL" clId="{E2AC3BA5-83BA-4E79-B7C5-6C6662738894}" dt="2024-03-12T17:52:11.201" v="278" actId="478"/>
          <ac:spMkLst>
            <pc:docMk/>
            <pc:sldMk cId="3547222010" sldId="262"/>
            <ac:spMk id="20" creationId="{E20DBB6D-F379-15B9-3506-DF673F472F0E}"/>
          </ac:spMkLst>
        </pc:spChg>
        <pc:spChg chg="add del mod">
          <ac:chgData name="Kateri Raymond" userId="c75a416e-9bf2-45e8-94b3-4a211ed6802e" providerId="ADAL" clId="{E2AC3BA5-83BA-4E79-B7C5-6C6662738894}" dt="2024-03-12T17:49:55.802" v="231" actId="478"/>
          <ac:spMkLst>
            <pc:docMk/>
            <pc:sldMk cId="3547222010" sldId="262"/>
            <ac:spMk id="21" creationId="{C117A533-773E-CA82-81AF-DA5DA7485D3B}"/>
          </ac:spMkLst>
        </pc:spChg>
        <pc:spChg chg="mod">
          <ac:chgData name="Kateri Raymond" userId="c75a416e-9bf2-45e8-94b3-4a211ed6802e" providerId="ADAL" clId="{E2AC3BA5-83BA-4E79-B7C5-6C6662738894}" dt="2024-03-12T17:34:04.528" v="29" actId="208"/>
          <ac:spMkLst>
            <pc:docMk/>
            <pc:sldMk cId="3547222010" sldId="262"/>
            <ac:spMk id="52" creationId="{B9A2C0CB-46A6-2231-AD35-8E36424375C6}"/>
          </ac:spMkLst>
        </pc:spChg>
        <pc:spChg chg="mod">
          <ac:chgData name="Kateri Raymond" userId="c75a416e-9bf2-45e8-94b3-4a211ed6802e" providerId="ADAL" clId="{E2AC3BA5-83BA-4E79-B7C5-6C6662738894}" dt="2024-03-12T18:05:29.335" v="534" actId="207"/>
          <ac:spMkLst>
            <pc:docMk/>
            <pc:sldMk cId="3547222010" sldId="262"/>
            <ac:spMk id="60" creationId="{F6DE7B53-9688-F27F-8B07-4EF8F006C35B}"/>
          </ac:spMkLst>
        </pc:spChg>
        <pc:spChg chg="mod">
          <ac:chgData name="Kateri Raymond" userId="c75a416e-9bf2-45e8-94b3-4a211ed6802e" providerId="ADAL" clId="{E2AC3BA5-83BA-4E79-B7C5-6C6662738894}" dt="2024-03-12T17:35:23.043" v="36" actId="207"/>
          <ac:spMkLst>
            <pc:docMk/>
            <pc:sldMk cId="3547222010" sldId="262"/>
            <ac:spMk id="66" creationId="{A160AE42-8188-D387-50F9-F6382778DB1C}"/>
          </ac:spMkLst>
        </pc:spChg>
        <pc:spChg chg="mod">
          <ac:chgData name="Kateri Raymond" userId="c75a416e-9bf2-45e8-94b3-4a211ed6802e" providerId="ADAL" clId="{E2AC3BA5-83BA-4E79-B7C5-6C6662738894}" dt="2024-03-12T17:35:27.672" v="37" actId="208"/>
          <ac:spMkLst>
            <pc:docMk/>
            <pc:sldMk cId="3547222010" sldId="262"/>
            <ac:spMk id="67" creationId="{59391F5D-4A76-160D-6005-FABE52CDB96C}"/>
          </ac:spMkLst>
        </pc:spChg>
        <pc:spChg chg="mod">
          <ac:chgData name="Kateri Raymond" userId="c75a416e-9bf2-45e8-94b3-4a211ed6802e" providerId="ADAL" clId="{E2AC3BA5-83BA-4E79-B7C5-6C6662738894}" dt="2024-03-12T18:05:28.982" v="533" actId="207"/>
          <ac:spMkLst>
            <pc:docMk/>
            <pc:sldMk cId="3547222010" sldId="262"/>
            <ac:spMk id="68" creationId="{C971EDE6-5A5C-181A-6606-C6826E8455D2}"/>
          </ac:spMkLst>
        </pc:spChg>
        <pc:spChg chg="mod">
          <ac:chgData name="Kateri Raymond" userId="c75a416e-9bf2-45e8-94b3-4a211ed6802e" providerId="ADAL" clId="{E2AC3BA5-83BA-4E79-B7C5-6C6662738894}" dt="2024-03-12T17:36:16.521" v="48" actId="208"/>
          <ac:spMkLst>
            <pc:docMk/>
            <pc:sldMk cId="3547222010" sldId="262"/>
            <ac:spMk id="69" creationId="{6B7DE7F7-4834-777E-4C84-4F053287935C}"/>
          </ac:spMkLst>
        </pc:spChg>
        <pc:spChg chg="mod">
          <ac:chgData name="Kateri Raymond" userId="c75a416e-9bf2-45e8-94b3-4a211ed6802e" providerId="ADAL" clId="{E2AC3BA5-83BA-4E79-B7C5-6C6662738894}" dt="2024-03-12T17:35:42.638" v="39" actId="207"/>
          <ac:spMkLst>
            <pc:docMk/>
            <pc:sldMk cId="3547222010" sldId="262"/>
            <ac:spMk id="73" creationId="{244066DD-1B3C-525D-BFFD-B76AF344779D}"/>
          </ac:spMkLst>
        </pc:spChg>
        <pc:spChg chg="mod">
          <ac:chgData name="Kateri Raymond" userId="c75a416e-9bf2-45e8-94b3-4a211ed6802e" providerId="ADAL" clId="{E2AC3BA5-83BA-4E79-B7C5-6C6662738894}" dt="2024-03-12T18:05:28.755" v="532" actId="207"/>
          <ac:spMkLst>
            <pc:docMk/>
            <pc:sldMk cId="3547222010" sldId="262"/>
            <ac:spMk id="75" creationId="{B79D27DA-5733-4DCA-BCB2-5C717B86A7D9}"/>
          </ac:spMkLst>
        </pc:spChg>
        <pc:spChg chg="mod">
          <ac:chgData name="Kateri Raymond" userId="c75a416e-9bf2-45e8-94b3-4a211ed6802e" providerId="ADAL" clId="{E2AC3BA5-83BA-4E79-B7C5-6C6662738894}" dt="2024-03-12T17:36:12.581" v="47" actId="208"/>
          <ac:spMkLst>
            <pc:docMk/>
            <pc:sldMk cId="3547222010" sldId="262"/>
            <ac:spMk id="76" creationId="{5563B555-A4CB-5CF4-440B-F40F67BC6258}"/>
          </ac:spMkLst>
        </pc:spChg>
        <pc:spChg chg="mod">
          <ac:chgData name="Kateri Raymond" userId="c75a416e-9bf2-45e8-94b3-4a211ed6802e" providerId="ADAL" clId="{E2AC3BA5-83BA-4E79-B7C5-6C6662738894}" dt="2024-03-12T17:35:45.830" v="40" actId="207"/>
          <ac:spMkLst>
            <pc:docMk/>
            <pc:sldMk cId="3547222010" sldId="262"/>
            <ac:spMk id="79" creationId="{2130DA20-E5E7-3A88-833B-7644CFC75BC1}"/>
          </ac:spMkLst>
        </pc:spChg>
        <pc:spChg chg="mod">
          <ac:chgData name="Kateri Raymond" userId="c75a416e-9bf2-45e8-94b3-4a211ed6802e" providerId="ADAL" clId="{E2AC3BA5-83BA-4E79-B7C5-6C6662738894}" dt="2024-03-12T18:05:28.578" v="531" actId="207"/>
          <ac:spMkLst>
            <pc:docMk/>
            <pc:sldMk cId="3547222010" sldId="262"/>
            <ac:spMk id="82" creationId="{6F851623-B809-86C6-249E-6CD6EB193CDA}"/>
          </ac:spMkLst>
        </pc:spChg>
        <pc:spChg chg="mod">
          <ac:chgData name="Kateri Raymond" userId="c75a416e-9bf2-45e8-94b3-4a211ed6802e" providerId="ADAL" clId="{E2AC3BA5-83BA-4E79-B7C5-6C6662738894}" dt="2024-03-12T17:36:06.491" v="46" actId="208"/>
          <ac:spMkLst>
            <pc:docMk/>
            <pc:sldMk cId="3547222010" sldId="262"/>
            <ac:spMk id="83" creationId="{5949E74A-8DE7-ACDF-E69D-E49E34E0A3CA}"/>
          </ac:spMkLst>
        </pc:spChg>
        <pc:spChg chg="mod">
          <ac:chgData name="Kateri Raymond" userId="c75a416e-9bf2-45e8-94b3-4a211ed6802e" providerId="ADAL" clId="{E2AC3BA5-83BA-4E79-B7C5-6C6662738894}" dt="2024-03-12T17:35:48.413" v="41" actId="207"/>
          <ac:spMkLst>
            <pc:docMk/>
            <pc:sldMk cId="3547222010" sldId="262"/>
            <ac:spMk id="84" creationId="{4B2A441D-0AA2-79C6-6DF0-5E48425EBEAC}"/>
          </ac:spMkLst>
        </pc:spChg>
        <pc:spChg chg="mod">
          <ac:chgData name="Kateri Raymond" userId="c75a416e-9bf2-45e8-94b3-4a211ed6802e" providerId="ADAL" clId="{E2AC3BA5-83BA-4E79-B7C5-6C6662738894}" dt="2024-03-12T18:05:28.418" v="530" actId="207"/>
          <ac:spMkLst>
            <pc:docMk/>
            <pc:sldMk cId="3547222010" sldId="262"/>
            <ac:spMk id="86" creationId="{0F2219C9-10A2-A7BE-87D0-BF5615528B6C}"/>
          </ac:spMkLst>
        </pc:spChg>
        <pc:spChg chg="mod">
          <ac:chgData name="Kateri Raymond" userId="c75a416e-9bf2-45e8-94b3-4a211ed6802e" providerId="ADAL" clId="{E2AC3BA5-83BA-4E79-B7C5-6C6662738894}" dt="2024-03-12T17:36:03.633" v="45" actId="208"/>
          <ac:spMkLst>
            <pc:docMk/>
            <pc:sldMk cId="3547222010" sldId="262"/>
            <ac:spMk id="87" creationId="{0AB59671-EAB5-09E8-A8D2-8BA4C3B7FAD0}"/>
          </ac:spMkLst>
        </pc:spChg>
        <pc:spChg chg="mod">
          <ac:chgData name="Kateri Raymond" userId="c75a416e-9bf2-45e8-94b3-4a211ed6802e" providerId="ADAL" clId="{E2AC3BA5-83BA-4E79-B7C5-6C6662738894}" dt="2024-03-12T17:35:53.189" v="42" actId="207"/>
          <ac:spMkLst>
            <pc:docMk/>
            <pc:sldMk cId="3547222010" sldId="262"/>
            <ac:spMk id="88" creationId="{C203A7C6-8483-FE0E-5FDD-24A57EDC15B6}"/>
          </ac:spMkLst>
        </pc:spChg>
        <pc:spChg chg="mod">
          <ac:chgData name="Kateri Raymond" userId="c75a416e-9bf2-45e8-94b3-4a211ed6802e" providerId="ADAL" clId="{E2AC3BA5-83BA-4E79-B7C5-6C6662738894}" dt="2024-03-12T18:05:28.256" v="529" actId="207"/>
          <ac:spMkLst>
            <pc:docMk/>
            <pc:sldMk cId="3547222010" sldId="262"/>
            <ac:spMk id="90" creationId="{7F315F9C-C6D2-697D-4BF7-8D7D0D755282}"/>
          </ac:spMkLst>
        </pc:spChg>
        <pc:spChg chg="mod">
          <ac:chgData name="Kateri Raymond" userId="c75a416e-9bf2-45e8-94b3-4a211ed6802e" providerId="ADAL" clId="{E2AC3BA5-83BA-4E79-B7C5-6C6662738894}" dt="2024-03-12T17:36:00.314" v="44" actId="208"/>
          <ac:spMkLst>
            <pc:docMk/>
            <pc:sldMk cId="3547222010" sldId="262"/>
            <ac:spMk id="91" creationId="{7FD07B2C-8446-32C9-F65E-60DC1F9802F0}"/>
          </ac:spMkLst>
        </pc:spChg>
        <pc:spChg chg="mod">
          <ac:chgData name="Kateri Raymond" userId="c75a416e-9bf2-45e8-94b3-4a211ed6802e" providerId="ADAL" clId="{E2AC3BA5-83BA-4E79-B7C5-6C6662738894}" dt="2024-03-12T17:35:56.030" v="43" actId="207"/>
          <ac:spMkLst>
            <pc:docMk/>
            <pc:sldMk cId="3547222010" sldId="262"/>
            <ac:spMk id="92" creationId="{CBDDB14D-97DC-1E2D-9E5A-0841D431E9BD}"/>
          </ac:spMkLst>
        </pc:spChg>
        <pc:spChg chg="del mod">
          <ac:chgData name="Kateri Raymond" userId="c75a416e-9bf2-45e8-94b3-4a211ed6802e" providerId="ADAL" clId="{E2AC3BA5-83BA-4E79-B7C5-6C6662738894}" dt="2024-03-12T17:46:08.770" v="178" actId="478"/>
          <ac:spMkLst>
            <pc:docMk/>
            <pc:sldMk cId="3547222010" sldId="262"/>
            <ac:spMk id="98" creationId="{FB494000-C04C-527E-C196-517EEC497888}"/>
          </ac:spMkLst>
        </pc:spChg>
        <pc:grpChg chg="mod">
          <ac:chgData name="Kateri Raymond" userId="c75a416e-9bf2-45e8-94b3-4a211ed6802e" providerId="ADAL" clId="{E2AC3BA5-83BA-4E79-B7C5-6C6662738894}" dt="2024-03-12T17:32:51.146" v="21" actId="1076"/>
          <ac:grpSpMkLst>
            <pc:docMk/>
            <pc:sldMk cId="3547222010" sldId="262"/>
            <ac:grpSpMk id="102" creationId="{F531C479-FD38-97ED-B626-E748D2381A73}"/>
          </ac:grpSpMkLst>
        </pc:grpChg>
        <pc:picChg chg="add del mod">
          <ac:chgData name="Kateri Raymond" userId="c75a416e-9bf2-45e8-94b3-4a211ed6802e" providerId="ADAL" clId="{E2AC3BA5-83BA-4E79-B7C5-6C6662738894}" dt="2024-03-12T20:25:57.049" v="1170" actId="478"/>
          <ac:picMkLst>
            <pc:docMk/>
            <pc:sldMk cId="3547222010" sldId="262"/>
            <ac:picMk id="6" creationId="{F94F9915-E65A-3AAB-93DC-CB2FCDE66B6B}"/>
          </ac:picMkLst>
        </pc:picChg>
        <pc:picChg chg="add mod">
          <ac:chgData name="Kateri Raymond" userId="c75a416e-9bf2-45e8-94b3-4a211ed6802e" providerId="ADAL" clId="{E2AC3BA5-83BA-4E79-B7C5-6C6662738894}" dt="2024-03-12T20:25:40.066" v="1167"/>
          <ac:picMkLst>
            <pc:docMk/>
            <pc:sldMk cId="3547222010" sldId="262"/>
            <ac:picMk id="15" creationId="{E08508E3-B58C-808B-A1F0-7CBDD6D3E21A}"/>
          </ac:picMkLst>
        </pc:picChg>
        <pc:picChg chg="add mod">
          <ac:chgData name="Kateri Raymond" userId="c75a416e-9bf2-45e8-94b3-4a211ed6802e" providerId="ADAL" clId="{E2AC3BA5-83BA-4E79-B7C5-6C6662738894}" dt="2024-03-12T20:25:44.677" v="1169"/>
          <ac:picMkLst>
            <pc:docMk/>
            <pc:sldMk cId="3547222010" sldId="262"/>
            <ac:picMk id="17" creationId="{1AE5760B-80D8-60F7-C9D9-5D37EF0C745D}"/>
          </ac:picMkLst>
        </pc:picChg>
        <pc:picChg chg="mod">
          <ac:chgData name="Kateri Raymond" userId="c75a416e-9bf2-45e8-94b3-4a211ed6802e" providerId="ADAL" clId="{E2AC3BA5-83BA-4E79-B7C5-6C6662738894}" dt="2024-03-12T17:35:10.989" v="35" actId="208"/>
          <ac:picMkLst>
            <pc:docMk/>
            <pc:sldMk cId="3547222010" sldId="262"/>
            <ac:picMk id="47" creationId="{7F933A11-200C-0657-D7AE-782E7EBFB76D}"/>
          </ac:picMkLst>
        </pc:picChg>
        <pc:cxnChg chg="mod">
          <ac:chgData name="Kateri Raymond" userId="c75a416e-9bf2-45e8-94b3-4a211ed6802e" providerId="ADAL" clId="{E2AC3BA5-83BA-4E79-B7C5-6C6662738894}" dt="2024-03-12T17:40:56.220" v="89" actId="208"/>
          <ac:cxnSpMkLst>
            <pc:docMk/>
            <pc:sldMk cId="3547222010" sldId="262"/>
            <ac:cxnSpMk id="56" creationId="{72F28E1D-CD07-CF5A-9FAB-D5F2DCA27692}"/>
          </ac:cxnSpMkLst>
        </pc:cxnChg>
      </pc:sldChg>
      <pc:sldChg chg="add del">
        <pc:chgData name="Kateri Raymond" userId="c75a416e-9bf2-45e8-94b3-4a211ed6802e" providerId="ADAL" clId="{E2AC3BA5-83BA-4E79-B7C5-6C6662738894}" dt="2024-03-13T14:55:49.251" v="1227" actId="47"/>
        <pc:sldMkLst>
          <pc:docMk/>
          <pc:sldMk cId="2078043921" sldId="263"/>
        </pc:sldMkLst>
      </pc:sldChg>
      <pc:sldChg chg="addSp delSp modSp new mod ord">
        <pc:chgData name="Kateri Raymond" userId="c75a416e-9bf2-45e8-94b3-4a211ed6802e" providerId="ADAL" clId="{E2AC3BA5-83BA-4E79-B7C5-6C6662738894}" dt="2024-03-13T19:10:02.333" v="4271" actId="20577"/>
        <pc:sldMkLst>
          <pc:docMk/>
          <pc:sldMk cId="270375276" sldId="264"/>
        </pc:sldMkLst>
        <pc:spChg chg="del">
          <ac:chgData name="Kateri Raymond" userId="c75a416e-9bf2-45e8-94b3-4a211ed6802e" providerId="ADAL" clId="{E2AC3BA5-83BA-4E79-B7C5-6C6662738894}" dt="2024-03-12T17:44:21.252" v="166" actId="478"/>
          <ac:spMkLst>
            <pc:docMk/>
            <pc:sldMk cId="270375276" sldId="264"/>
            <ac:spMk id="2" creationId="{7E838242-9630-A5C8-5E16-2A1C3EF96045}"/>
          </ac:spMkLst>
        </pc:spChg>
        <pc:spChg chg="add mod">
          <ac:chgData name="Kateri Raymond" userId="c75a416e-9bf2-45e8-94b3-4a211ed6802e" providerId="ADAL" clId="{E2AC3BA5-83BA-4E79-B7C5-6C6662738894}" dt="2024-03-12T17:40:47.624" v="88"/>
          <ac:spMkLst>
            <pc:docMk/>
            <pc:sldMk cId="270375276" sldId="264"/>
            <ac:spMk id="3" creationId="{D9F4ED60-BCD0-36F6-FA1A-4F85A1590905}"/>
          </ac:spMkLst>
        </pc:spChg>
        <pc:spChg chg="add mod">
          <ac:chgData name="Kateri Raymond" userId="c75a416e-9bf2-45e8-94b3-4a211ed6802e" providerId="ADAL" clId="{E2AC3BA5-83BA-4E79-B7C5-6C6662738894}" dt="2024-03-12T20:22:20.430" v="1108" actId="1036"/>
          <ac:spMkLst>
            <pc:docMk/>
            <pc:sldMk cId="270375276" sldId="264"/>
            <ac:spMk id="5" creationId="{03900245-E4ED-7C49-8CB8-32966177052A}"/>
          </ac:spMkLst>
        </pc:spChg>
        <pc:spChg chg="add mod">
          <ac:chgData name="Kateri Raymond" userId="c75a416e-9bf2-45e8-94b3-4a211ed6802e" providerId="ADAL" clId="{E2AC3BA5-83BA-4E79-B7C5-6C6662738894}" dt="2024-03-12T18:09:53.968" v="633" actId="1076"/>
          <ac:spMkLst>
            <pc:docMk/>
            <pc:sldMk cId="270375276" sldId="264"/>
            <ac:spMk id="6" creationId="{09AD2DFA-4B9E-C16B-A273-23052FDB06AA}"/>
          </ac:spMkLst>
        </pc:spChg>
        <pc:spChg chg="add mod">
          <ac:chgData name="Kateri Raymond" userId="c75a416e-9bf2-45e8-94b3-4a211ed6802e" providerId="ADAL" clId="{E2AC3BA5-83BA-4E79-B7C5-6C6662738894}" dt="2024-03-13T16:06:20.491" v="2592" actId="207"/>
          <ac:spMkLst>
            <pc:docMk/>
            <pc:sldMk cId="270375276" sldId="264"/>
            <ac:spMk id="7" creationId="{499D880D-6318-E012-EF73-C795631E9E0C}"/>
          </ac:spMkLst>
        </pc:spChg>
        <pc:spChg chg="add mod">
          <ac:chgData name="Kateri Raymond" userId="c75a416e-9bf2-45e8-94b3-4a211ed6802e" providerId="ADAL" clId="{E2AC3BA5-83BA-4E79-B7C5-6C6662738894}" dt="2024-03-13T19:03:18.389" v="3861" actId="14100"/>
          <ac:spMkLst>
            <pc:docMk/>
            <pc:sldMk cId="270375276" sldId="264"/>
            <ac:spMk id="8" creationId="{FE991AB2-003C-76F2-E62B-1D1E8217E146}"/>
          </ac:spMkLst>
        </pc:spChg>
        <pc:spChg chg="add mod">
          <ac:chgData name="Kateri Raymond" userId="c75a416e-9bf2-45e8-94b3-4a211ed6802e" providerId="ADAL" clId="{E2AC3BA5-83BA-4E79-B7C5-6C6662738894}" dt="2024-03-12T20:23:57.123" v="1154" actId="1076"/>
          <ac:spMkLst>
            <pc:docMk/>
            <pc:sldMk cId="270375276" sldId="264"/>
            <ac:spMk id="10" creationId="{2635C457-9FB6-7B45-11F6-ADF92F4F2F0E}"/>
          </ac:spMkLst>
        </pc:spChg>
        <pc:spChg chg="add mod">
          <ac:chgData name="Kateri Raymond" userId="c75a416e-9bf2-45e8-94b3-4a211ed6802e" providerId="ADAL" clId="{E2AC3BA5-83BA-4E79-B7C5-6C6662738894}" dt="2024-03-12T20:24:16.654" v="1157" actId="1076"/>
          <ac:spMkLst>
            <pc:docMk/>
            <pc:sldMk cId="270375276" sldId="264"/>
            <ac:spMk id="12" creationId="{9A017651-EF4F-B0CE-B196-416154D89F23}"/>
          </ac:spMkLst>
        </pc:spChg>
        <pc:spChg chg="add mod">
          <ac:chgData name="Kateri Raymond" userId="c75a416e-9bf2-45e8-94b3-4a211ed6802e" providerId="ADAL" clId="{E2AC3BA5-83BA-4E79-B7C5-6C6662738894}" dt="2024-03-12T20:22:20.430" v="1108" actId="1036"/>
          <ac:spMkLst>
            <pc:docMk/>
            <pc:sldMk cId="270375276" sldId="264"/>
            <ac:spMk id="13" creationId="{B612C0F0-F8F7-FF39-5056-0445F7386ECA}"/>
          </ac:spMkLst>
        </pc:spChg>
        <pc:spChg chg="add mod ord">
          <ac:chgData name="Kateri Raymond" userId="c75a416e-9bf2-45e8-94b3-4a211ed6802e" providerId="ADAL" clId="{E2AC3BA5-83BA-4E79-B7C5-6C6662738894}" dt="2024-03-13T19:04:14.317" v="3887" actId="14100"/>
          <ac:spMkLst>
            <pc:docMk/>
            <pc:sldMk cId="270375276" sldId="264"/>
            <ac:spMk id="16" creationId="{1D19ACE3-95D9-B277-00E0-3B5ACB30A313}"/>
          </ac:spMkLst>
        </pc:spChg>
        <pc:spChg chg="add del">
          <ac:chgData name="Kateri Raymond" userId="c75a416e-9bf2-45e8-94b3-4a211ed6802e" providerId="ADAL" clId="{E2AC3BA5-83BA-4E79-B7C5-6C6662738894}" dt="2024-03-12T18:01:51.623" v="411" actId="478"/>
          <ac:spMkLst>
            <pc:docMk/>
            <pc:sldMk cId="270375276" sldId="264"/>
            <ac:spMk id="17" creationId="{290E87AD-D32F-6A46-D813-C1DA4801E46D}"/>
          </ac:spMkLst>
        </pc:spChg>
        <pc:spChg chg="add del mod">
          <ac:chgData name="Kateri Raymond" userId="c75a416e-9bf2-45e8-94b3-4a211ed6802e" providerId="ADAL" clId="{E2AC3BA5-83BA-4E79-B7C5-6C6662738894}" dt="2024-03-12T18:02:38.614" v="414" actId="478"/>
          <ac:spMkLst>
            <pc:docMk/>
            <pc:sldMk cId="270375276" sldId="264"/>
            <ac:spMk id="18" creationId="{2BA5C21E-3A34-BC89-7B69-0DE690417BF1}"/>
          </ac:spMkLst>
        </pc:spChg>
        <pc:spChg chg="add mod">
          <ac:chgData name="Kateri Raymond" userId="c75a416e-9bf2-45e8-94b3-4a211ed6802e" providerId="ADAL" clId="{E2AC3BA5-83BA-4E79-B7C5-6C6662738894}" dt="2024-03-12T18:03:48.245" v="426" actId="164"/>
          <ac:spMkLst>
            <pc:docMk/>
            <pc:sldMk cId="270375276" sldId="264"/>
            <ac:spMk id="19" creationId="{C3A0729A-41A5-15BC-6D6C-462A687E1FED}"/>
          </ac:spMkLst>
        </pc:spChg>
        <pc:spChg chg="add mod">
          <ac:chgData name="Kateri Raymond" userId="c75a416e-9bf2-45e8-94b3-4a211ed6802e" providerId="ADAL" clId="{E2AC3BA5-83BA-4E79-B7C5-6C6662738894}" dt="2024-03-12T18:03:48.245" v="426" actId="164"/>
          <ac:spMkLst>
            <pc:docMk/>
            <pc:sldMk cId="270375276" sldId="264"/>
            <ac:spMk id="20" creationId="{6398A8F9-3E3B-15EC-8413-12CB9FEB6B5B}"/>
          </ac:spMkLst>
        </pc:spChg>
        <pc:spChg chg="add mod">
          <ac:chgData name="Kateri Raymond" userId="c75a416e-9bf2-45e8-94b3-4a211ed6802e" providerId="ADAL" clId="{E2AC3BA5-83BA-4E79-B7C5-6C6662738894}" dt="2024-03-12T18:03:48.245" v="426" actId="164"/>
          <ac:spMkLst>
            <pc:docMk/>
            <pc:sldMk cId="270375276" sldId="264"/>
            <ac:spMk id="21" creationId="{9C08B7C8-F6CA-01B8-5AB1-10136580BD11}"/>
          </ac:spMkLst>
        </pc:spChg>
        <pc:spChg chg="mod">
          <ac:chgData name="Kateri Raymond" userId="c75a416e-9bf2-45e8-94b3-4a211ed6802e" providerId="ADAL" clId="{E2AC3BA5-83BA-4E79-B7C5-6C6662738894}" dt="2024-03-12T18:03:52.381" v="427"/>
          <ac:spMkLst>
            <pc:docMk/>
            <pc:sldMk cId="270375276" sldId="264"/>
            <ac:spMk id="24" creationId="{B0B245FA-0C3C-F9CE-7772-F19240420FEF}"/>
          </ac:spMkLst>
        </pc:spChg>
        <pc:spChg chg="mod">
          <ac:chgData name="Kateri Raymond" userId="c75a416e-9bf2-45e8-94b3-4a211ed6802e" providerId="ADAL" clId="{E2AC3BA5-83BA-4E79-B7C5-6C6662738894}" dt="2024-03-12T18:03:52.381" v="427"/>
          <ac:spMkLst>
            <pc:docMk/>
            <pc:sldMk cId="270375276" sldId="264"/>
            <ac:spMk id="25" creationId="{B7726198-69C8-300E-6C2F-8617E80A1A51}"/>
          </ac:spMkLst>
        </pc:spChg>
        <pc:spChg chg="mod">
          <ac:chgData name="Kateri Raymond" userId="c75a416e-9bf2-45e8-94b3-4a211ed6802e" providerId="ADAL" clId="{E2AC3BA5-83BA-4E79-B7C5-6C6662738894}" dt="2024-03-12T18:24:10.550" v="874" actId="1036"/>
          <ac:spMkLst>
            <pc:docMk/>
            <pc:sldMk cId="270375276" sldId="264"/>
            <ac:spMk id="26" creationId="{C3115EB1-832A-CCA1-F07C-0D023D96053E}"/>
          </ac:spMkLst>
        </pc:spChg>
        <pc:spChg chg="mod">
          <ac:chgData name="Kateri Raymond" userId="c75a416e-9bf2-45e8-94b3-4a211ed6802e" providerId="ADAL" clId="{E2AC3BA5-83BA-4E79-B7C5-6C6662738894}" dt="2024-03-12T18:04:03.789" v="432"/>
          <ac:spMkLst>
            <pc:docMk/>
            <pc:sldMk cId="270375276" sldId="264"/>
            <ac:spMk id="28" creationId="{922D57B7-2F70-3B0D-3062-EA12E2D10137}"/>
          </ac:spMkLst>
        </pc:spChg>
        <pc:spChg chg="mod">
          <ac:chgData name="Kateri Raymond" userId="c75a416e-9bf2-45e8-94b3-4a211ed6802e" providerId="ADAL" clId="{E2AC3BA5-83BA-4E79-B7C5-6C6662738894}" dt="2024-03-12T18:04:03.789" v="432"/>
          <ac:spMkLst>
            <pc:docMk/>
            <pc:sldMk cId="270375276" sldId="264"/>
            <ac:spMk id="29" creationId="{4A7AF643-EBF2-BD01-7055-6143A4C7D796}"/>
          </ac:spMkLst>
        </pc:spChg>
        <pc:spChg chg="mod">
          <ac:chgData name="Kateri Raymond" userId="c75a416e-9bf2-45e8-94b3-4a211ed6802e" providerId="ADAL" clId="{E2AC3BA5-83BA-4E79-B7C5-6C6662738894}" dt="2024-03-12T18:24:06.809" v="873" actId="1036"/>
          <ac:spMkLst>
            <pc:docMk/>
            <pc:sldMk cId="270375276" sldId="264"/>
            <ac:spMk id="30" creationId="{61290C0D-B1D2-8542-0F23-E79D638820F6}"/>
          </ac:spMkLst>
        </pc:spChg>
        <pc:spChg chg="add mod">
          <ac:chgData name="Kateri Raymond" userId="c75a416e-9bf2-45e8-94b3-4a211ed6802e" providerId="ADAL" clId="{E2AC3BA5-83BA-4E79-B7C5-6C6662738894}" dt="2024-03-13T19:10:02.333" v="4271" actId="20577"/>
          <ac:spMkLst>
            <pc:docMk/>
            <pc:sldMk cId="270375276" sldId="264"/>
            <ac:spMk id="31" creationId="{BF628F91-FEBB-A278-F243-0224310427E9}"/>
          </ac:spMkLst>
        </pc:spChg>
        <pc:spChg chg="add mod">
          <ac:chgData name="Kateri Raymond" userId="c75a416e-9bf2-45e8-94b3-4a211ed6802e" providerId="ADAL" clId="{E2AC3BA5-83BA-4E79-B7C5-6C6662738894}" dt="2024-03-13T19:09:48.565" v="4263" actId="1036"/>
          <ac:spMkLst>
            <pc:docMk/>
            <pc:sldMk cId="270375276" sldId="264"/>
            <ac:spMk id="32" creationId="{E1A8A79B-E661-DF55-12A8-C7A53378B8DB}"/>
          </ac:spMkLst>
        </pc:spChg>
        <pc:spChg chg="add del">
          <ac:chgData name="Kateri Raymond" userId="c75a416e-9bf2-45e8-94b3-4a211ed6802e" providerId="ADAL" clId="{E2AC3BA5-83BA-4E79-B7C5-6C6662738894}" dt="2024-03-12T18:12:40.068" v="706" actId="22"/>
          <ac:spMkLst>
            <pc:docMk/>
            <pc:sldMk cId="270375276" sldId="264"/>
            <ac:spMk id="36" creationId="{9DF3BF6D-680E-A5C6-D88B-9F2FC0D59038}"/>
          </ac:spMkLst>
        </pc:spChg>
        <pc:spChg chg="add mod">
          <ac:chgData name="Kateri Raymond" userId="c75a416e-9bf2-45e8-94b3-4a211ed6802e" providerId="ADAL" clId="{E2AC3BA5-83BA-4E79-B7C5-6C6662738894}" dt="2024-03-13T16:06:20.115" v="2591" actId="207"/>
          <ac:spMkLst>
            <pc:docMk/>
            <pc:sldMk cId="270375276" sldId="264"/>
            <ac:spMk id="38" creationId="{79898B23-55DE-6684-A4DE-882AFBE6096C}"/>
          </ac:spMkLst>
        </pc:spChg>
        <pc:spChg chg="add del">
          <ac:chgData name="Kateri Raymond" userId="c75a416e-9bf2-45e8-94b3-4a211ed6802e" providerId="ADAL" clId="{E2AC3BA5-83BA-4E79-B7C5-6C6662738894}" dt="2024-03-12T18:13:43.690" v="718" actId="22"/>
          <ac:spMkLst>
            <pc:docMk/>
            <pc:sldMk cId="270375276" sldId="264"/>
            <ac:spMk id="40" creationId="{66DD6635-7D01-7E88-0D89-AD5521C0FC20}"/>
          </ac:spMkLst>
        </pc:spChg>
        <pc:spChg chg="add mod">
          <ac:chgData name="Kateri Raymond" userId="c75a416e-9bf2-45e8-94b3-4a211ed6802e" providerId="ADAL" clId="{E2AC3BA5-83BA-4E79-B7C5-6C6662738894}" dt="2024-03-13T19:04:34.844" v="3921" actId="1038"/>
          <ac:spMkLst>
            <pc:docMk/>
            <pc:sldMk cId="270375276" sldId="264"/>
            <ac:spMk id="42" creationId="{20A86BA4-0FE5-3DD4-DEC8-F7F402591C39}"/>
          </ac:spMkLst>
        </pc:spChg>
        <pc:spChg chg="add mod">
          <ac:chgData name="Kateri Raymond" userId="c75a416e-9bf2-45e8-94b3-4a211ed6802e" providerId="ADAL" clId="{E2AC3BA5-83BA-4E79-B7C5-6C6662738894}" dt="2024-03-13T15:03:35.859" v="1372" actId="20577"/>
          <ac:spMkLst>
            <pc:docMk/>
            <pc:sldMk cId="270375276" sldId="264"/>
            <ac:spMk id="44" creationId="{FE02B442-65FA-B7AB-FCE5-479AE3090B22}"/>
          </ac:spMkLst>
        </pc:spChg>
        <pc:spChg chg="add mod">
          <ac:chgData name="Kateri Raymond" userId="c75a416e-9bf2-45e8-94b3-4a211ed6802e" providerId="ADAL" clId="{E2AC3BA5-83BA-4E79-B7C5-6C6662738894}" dt="2024-03-13T19:04:25.716" v="3890" actId="1076"/>
          <ac:spMkLst>
            <pc:docMk/>
            <pc:sldMk cId="270375276" sldId="264"/>
            <ac:spMk id="46" creationId="{EDEE6951-84F0-5212-6C1E-9BA35AD12048}"/>
          </ac:spMkLst>
        </pc:spChg>
        <pc:spChg chg="mod">
          <ac:chgData name="Kateri Raymond" userId="c75a416e-9bf2-45e8-94b3-4a211ed6802e" providerId="ADAL" clId="{E2AC3BA5-83BA-4E79-B7C5-6C6662738894}" dt="2024-03-12T20:13:05.417" v="903"/>
          <ac:spMkLst>
            <pc:docMk/>
            <pc:sldMk cId="270375276" sldId="264"/>
            <ac:spMk id="50" creationId="{DAA8464E-A7E7-855E-FC3E-66A5570CC723}"/>
          </ac:spMkLst>
        </pc:spChg>
        <pc:spChg chg="mod">
          <ac:chgData name="Kateri Raymond" userId="c75a416e-9bf2-45e8-94b3-4a211ed6802e" providerId="ADAL" clId="{E2AC3BA5-83BA-4E79-B7C5-6C6662738894}" dt="2024-03-12T20:13:05.417" v="903"/>
          <ac:spMkLst>
            <pc:docMk/>
            <pc:sldMk cId="270375276" sldId="264"/>
            <ac:spMk id="51" creationId="{4A2EA5BC-5077-0FAD-95DB-E47459172E88}"/>
          </ac:spMkLst>
        </pc:spChg>
        <pc:spChg chg="mod">
          <ac:chgData name="Kateri Raymond" userId="c75a416e-9bf2-45e8-94b3-4a211ed6802e" providerId="ADAL" clId="{E2AC3BA5-83BA-4E79-B7C5-6C6662738894}" dt="2024-03-13T19:04:20.778" v="3889" actId="1036"/>
          <ac:spMkLst>
            <pc:docMk/>
            <pc:sldMk cId="270375276" sldId="264"/>
            <ac:spMk id="52" creationId="{4B65C5A0-E5FC-2397-D739-A96998DB79EB}"/>
          </ac:spMkLst>
        </pc:spChg>
        <pc:spChg chg="add mod">
          <ac:chgData name="Kateri Raymond" userId="c75a416e-9bf2-45e8-94b3-4a211ed6802e" providerId="ADAL" clId="{E2AC3BA5-83BA-4E79-B7C5-6C6662738894}" dt="2024-03-13T16:06:19.818" v="2590" actId="207"/>
          <ac:spMkLst>
            <pc:docMk/>
            <pc:sldMk cId="270375276" sldId="264"/>
            <ac:spMk id="54" creationId="{FAC82AF7-4DB8-4087-444F-1C3886BA2718}"/>
          </ac:spMkLst>
        </pc:spChg>
        <pc:grpChg chg="add del mod">
          <ac:chgData name="Kateri Raymond" userId="c75a416e-9bf2-45e8-94b3-4a211ed6802e" providerId="ADAL" clId="{E2AC3BA5-83BA-4E79-B7C5-6C6662738894}" dt="2024-03-12T18:04:02.413" v="431" actId="478"/>
          <ac:grpSpMkLst>
            <pc:docMk/>
            <pc:sldMk cId="270375276" sldId="264"/>
            <ac:grpSpMk id="22" creationId="{8AA9C7C3-94A9-BDBD-39D2-751278A1F3D6}"/>
          </ac:grpSpMkLst>
        </pc:grpChg>
        <pc:grpChg chg="add mod">
          <ac:chgData name="Kateri Raymond" userId="c75a416e-9bf2-45e8-94b3-4a211ed6802e" providerId="ADAL" clId="{E2AC3BA5-83BA-4E79-B7C5-6C6662738894}" dt="2024-03-13T19:04:07.525" v="3885" actId="14100"/>
          <ac:grpSpMkLst>
            <pc:docMk/>
            <pc:sldMk cId="270375276" sldId="264"/>
            <ac:grpSpMk id="23" creationId="{C9097205-CC64-521E-26B5-1BA7B627FBE4}"/>
          </ac:grpSpMkLst>
        </pc:grpChg>
        <pc:grpChg chg="add del mod">
          <ac:chgData name="Kateri Raymond" userId="c75a416e-9bf2-45e8-94b3-4a211ed6802e" providerId="ADAL" clId="{E2AC3BA5-83BA-4E79-B7C5-6C6662738894}" dt="2024-03-12T20:13:13.130" v="905" actId="478"/>
          <ac:grpSpMkLst>
            <pc:docMk/>
            <pc:sldMk cId="270375276" sldId="264"/>
            <ac:grpSpMk id="27" creationId="{ECBF5A61-803B-870A-EA3D-EAAD843126D3}"/>
          </ac:grpSpMkLst>
        </pc:grpChg>
        <pc:grpChg chg="add mod ord">
          <ac:chgData name="Kateri Raymond" userId="c75a416e-9bf2-45e8-94b3-4a211ed6802e" providerId="ADAL" clId="{E2AC3BA5-83BA-4E79-B7C5-6C6662738894}" dt="2024-03-13T19:04:10.075" v="3886" actId="14100"/>
          <ac:grpSpMkLst>
            <pc:docMk/>
            <pc:sldMk cId="270375276" sldId="264"/>
            <ac:grpSpMk id="49" creationId="{728B0642-D8D0-9881-26EE-D4E349D8FE2A}"/>
          </ac:grpSpMkLst>
        </pc:grpChg>
        <pc:picChg chg="add del mod">
          <ac:chgData name="Kateri Raymond" userId="c75a416e-9bf2-45e8-94b3-4a211ed6802e" providerId="ADAL" clId="{E2AC3BA5-83BA-4E79-B7C5-6C6662738894}" dt="2024-03-12T18:16:31.259" v="757" actId="478"/>
          <ac:picMkLst>
            <pc:docMk/>
            <pc:sldMk cId="270375276" sldId="264"/>
            <ac:picMk id="9" creationId="{4097FE86-6AB0-13D8-65C8-B14761D4A8FC}"/>
          </ac:picMkLst>
        </pc:picChg>
        <pc:picChg chg="add mod">
          <ac:chgData name="Kateri Raymond" userId="c75a416e-9bf2-45e8-94b3-4a211ed6802e" providerId="ADAL" clId="{E2AC3BA5-83BA-4E79-B7C5-6C6662738894}" dt="2024-03-13T14:58:34.541" v="1264" actId="1076"/>
          <ac:picMkLst>
            <pc:docMk/>
            <pc:sldMk cId="270375276" sldId="264"/>
            <ac:picMk id="9" creationId="{EC505EBE-7828-6707-35AC-5E962289F91F}"/>
          </ac:picMkLst>
        </pc:picChg>
        <pc:picChg chg="add mod">
          <ac:chgData name="Kateri Raymond" userId="c75a416e-9bf2-45e8-94b3-4a211ed6802e" providerId="ADAL" clId="{E2AC3BA5-83BA-4E79-B7C5-6C6662738894}" dt="2024-03-13T14:58:39.931" v="1265" actId="207"/>
          <ac:picMkLst>
            <pc:docMk/>
            <pc:sldMk cId="270375276" sldId="264"/>
            <ac:picMk id="14" creationId="{5E1198C5-D2DD-4683-6BB7-920919E837E1}"/>
          </ac:picMkLst>
        </pc:picChg>
        <pc:picChg chg="add mod">
          <ac:chgData name="Kateri Raymond" userId="c75a416e-9bf2-45e8-94b3-4a211ed6802e" providerId="ADAL" clId="{E2AC3BA5-83BA-4E79-B7C5-6C6662738894}" dt="2024-03-12T20:24:00.961" v="1155" actId="1076"/>
          <ac:picMkLst>
            <pc:docMk/>
            <pc:sldMk cId="270375276" sldId="264"/>
            <ac:picMk id="15" creationId="{CABA52B0-5EE7-4741-C322-BC43DE702B17}"/>
          </ac:picMkLst>
        </pc:picChg>
        <pc:picChg chg="add mod">
          <ac:chgData name="Kateri Raymond" userId="c75a416e-9bf2-45e8-94b3-4a211ed6802e" providerId="ADAL" clId="{E2AC3BA5-83BA-4E79-B7C5-6C6662738894}" dt="2024-03-12T18:20:32.719" v="830" actId="1076"/>
          <ac:picMkLst>
            <pc:docMk/>
            <pc:sldMk cId="270375276" sldId="264"/>
            <ac:picMk id="34" creationId="{820848E0-2380-75A2-2A02-BD6CA8C7D790}"/>
          </ac:picMkLst>
        </pc:picChg>
        <pc:picChg chg="add mod">
          <ac:chgData name="Kateri Raymond" userId="c75a416e-9bf2-45e8-94b3-4a211ed6802e" providerId="ADAL" clId="{E2AC3BA5-83BA-4E79-B7C5-6C6662738894}" dt="2024-03-13T19:04:34.844" v="3921" actId="1038"/>
          <ac:picMkLst>
            <pc:docMk/>
            <pc:sldMk cId="270375276" sldId="264"/>
            <ac:picMk id="43" creationId="{B83333EC-1499-1FDA-9DD2-51866D3EE344}"/>
          </ac:picMkLst>
        </pc:picChg>
        <pc:picChg chg="add mod">
          <ac:chgData name="Kateri Raymond" userId="c75a416e-9bf2-45e8-94b3-4a211ed6802e" providerId="ADAL" clId="{E2AC3BA5-83BA-4E79-B7C5-6C6662738894}" dt="2024-03-13T19:04:16.388" v="3888" actId="1076"/>
          <ac:picMkLst>
            <pc:docMk/>
            <pc:sldMk cId="270375276" sldId="264"/>
            <ac:picMk id="47" creationId="{FE42F700-73CB-90D1-7CC9-2B1C3DD1A96B}"/>
          </ac:picMkLst>
        </pc:picChg>
        <pc:picChg chg="add mod">
          <ac:chgData name="Kateri Raymond" userId="c75a416e-9bf2-45e8-94b3-4a211ed6802e" providerId="ADAL" clId="{E2AC3BA5-83BA-4E79-B7C5-6C6662738894}" dt="2024-03-12T20:17:40.522" v="1021" actId="1076"/>
          <ac:picMkLst>
            <pc:docMk/>
            <pc:sldMk cId="270375276" sldId="264"/>
            <ac:picMk id="48" creationId="{19E369BC-F0E5-C4B2-546A-F6FDD3280AE7}"/>
          </ac:picMkLst>
        </pc:picChg>
        <pc:picChg chg="add del mod">
          <ac:chgData name="Kateri Raymond" userId="c75a416e-9bf2-45e8-94b3-4a211ed6802e" providerId="ADAL" clId="{E2AC3BA5-83BA-4E79-B7C5-6C6662738894}" dt="2024-03-12T20:20:25.954" v="1064" actId="478"/>
          <ac:picMkLst>
            <pc:docMk/>
            <pc:sldMk cId="270375276" sldId="264"/>
            <ac:picMk id="55" creationId="{2DEF1732-CFFF-72B8-7F2D-802ECC7D4659}"/>
          </ac:picMkLst>
        </pc:picChg>
        <pc:picChg chg="add mod">
          <ac:chgData name="Kateri Raymond" userId="c75a416e-9bf2-45e8-94b3-4a211ed6802e" providerId="ADAL" clId="{E2AC3BA5-83BA-4E79-B7C5-6C6662738894}" dt="2024-03-12T18:16:25.015" v="755" actId="1076"/>
          <ac:picMkLst>
            <pc:docMk/>
            <pc:sldMk cId="270375276" sldId="264"/>
            <ac:picMk id="1026" creationId="{984EA06E-A06F-0481-997B-416ACD1E20C2}"/>
          </ac:picMkLst>
        </pc:picChg>
        <pc:cxnChg chg="add mod">
          <ac:chgData name="Kateri Raymond" userId="c75a416e-9bf2-45e8-94b3-4a211ed6802e" providerId="ADAL" clId="{E2AC3BA5-83BA-4E79-B7C5-6C6662738894}" dt="2024-03-12T17:41:02.516" v="90"/>
          <ac:cxnSpMkLst>
            <pc:docMk/>
            <pc:sldMk cId="270375276" sldId="264"/>
            <ac:cxnSpMk id="4" creationId="{F1DCF290-5B0F-C9B5-E7F5-B1BBE83E2F73}"/>
          </ac:cxnSpMkLst>
        </pc:cxnChg>
      </pc:sldChg>
      <pc:sldChg chg="modSp add mod">
        <pc:chgData name="Kateri Raymond" userId="c75a416e-9bf2-45e8-94b3-4a211ed6802e" providerId="ADAL" clId="{E2AC3BA5-83BA-4E79-B7C5-6C6662738894}" dt="2024-03-14T14:01:12.778" v="4374" actId="207"/>
        <pc:sldMkLst>
          <pc:docMk/>
          <pc:sldMk cId="4113987297" sldId="265"/>
        </pc:sldMkLst>
        <pc:spChg chg="mod">
          <ac:chgData name="Kateri Raymond" userId="c75a416e-9bf2-45e8-94b3-4a211ed6802e" providerId="ADAL" clId="{E2AC3BA5-83BA-4E79-B7C5-6C6662738894}" dt="2024-03-14T13:57:00.610" v="4331" actId="207"/>
          <ac:spMkLst>
            <pc:docMk/>
            <pc:sldMk cId="4113987297" sldId="265"/>
            <ac:spMk id="2" creationId="{1D3B958D-77E4-C3E0-D716-DA2E55477DE9}"/>
          </ac:spMkLst>
        </pc:spChg>
        <pc:spChg chg="mod">
          <ac:chgData name="Kateri Raymond" userId="c75a416e-9bf2-45e8-94b3-4a211ed6802e" providerId="ADAL" clId="{E2AC3BA5-83BA-4E79-B7C5-6C6662738894}" dt="2024-03-14T14:01:12.778" v="4374" actId="207"/>
          <ac:spMkLst>
            <pc:docMk/>
            <pc:sldMk cId="4113987297" sldId="265"/>
            <ac:spMk id="3" creationId="{8E5C21AF-1DA7-E805-390F-3558DF233105}"/>
          </ac:spMkLst>
        </pc:spChg>
        <pc:spChg chg="mod">
          <ac:chgData name="Kateri Raymond" userId="c75a416e-9bf2-45e8-94b3-4a211ed6802e" providerId="ADAL" clId="{E2AC3BA5-83BA-4E79-B7C5-6C6662738894}" dt="2024-03-13T17:06:36.245" v="3012" actId="1037"/>
          <ac:spMkLst>
            <pc:docMk/>
            <pc:sldMk cId="4113987297" sldId="265"/>
            <ac:spMk id="10" creationId="{661B1FB7-A1C4-97EA-0DB0-81ECC5621284}"/>
          </ac:spMkLst>
        </pc:spChg>
        <pc:spChg chg="mod">
          <ac:chgData name="Kateri Raymond" userId="c75a416e-9bf2-45e8-94b3-4a211ed6802e" providerId="ADAL" clId="{E2AC3BA5-83BA-4E79-B7C5-6C6662738894}" dt="2024-03-13T15:03:44.613" v="1376" actId="20577"/>
          <ac:spMkLst>
            <pc:docMk/>
            <pc:sldMk cId="4113987297" sldId="265"/>
            <ac:spMk id="16" creationId="{EFFD7455-AED2-A0BC-6030-06BBE9CFB164}"/>
          </ac:spMkLst>
        </pc:spChg>
        <pc:spChg chg="mod">
          <ac:chgData name="Kateri Raymond" userId="c75a416e-9bf2-45e8-94b3-4a211ed6802e" providerId="ADAL" clId="{E2AC3BA5-83BA-4E79-B7C5-6C6662738894}" dt="2024-03-14T14:01:12.256" v="4373" actId="207"/>
          <ac:spMkLst>
            <pc:docMk/>
            <pc:sldMk cId="4113987297" sldId="265"/>
            <ac:spMk id="60" creationId="{F6DE7B53-9688-F27F-8B07-4EF8F006C35B}"/>
          </ac:spMkLst>
        </pc:spChg>
        <pc:spChg chg="mod">
          <ac:chgData name="Kateri Raymond" userId="c75a416e-9bf2-45e8-94b3-4a211ed6802e" providerId="ADAL" clId="{E2AC3BA5-83BA-4E79-B7C5-6C6662738894}" dt="2024-03-14T13:56:35.984" v="4326" actId="207"/>
          <ac:spMkLst>
            <pc:docMk/>
            <pc:sldMk cId="4113987297" sldId="265"/>
            <ac:spMk id="66" creationId="{A160AE42-8188-D387-50F9-F6382778DB1C}"/>
          </ac:spMkLst>
        </pc:spChg>
        <pc:spChg chg="mod">
          <ac:chgData name="Kateri Raymond" userId="c75a416e-9bf2-45e8-94b3-4a211ed6802e" providerId="ADAL" clId="{E2AC3BA5-83BA-4E79-B7C5-6C6662738894}" dt="2024-03-14T13:56:35.984" v="4326" actId="207"/>
          <ac:spMkLst>
            <pc:docMk/>
            <pc:sldMk cId="4113987297" sldId="265"/>
            <ac:spMk id="67" creationId="{59391F5D-4A76-160D-6005-FABE52CDB96C}"/>
          </ac:spMkLst>
        </pc:spChg>
        <pc:spChg chg="mod">
          <ac:chgData name="Kateri Raymond" userId="c75a416e-9bf2-45e8-94b3-4a211ed6802e" providerId="ADAL" clId="{E2AC3BA5-83BA-4E79-B7C5-6C6662738894}" dt="2024-03-14T14:01:11.913" v="4372" actId="207"/>
          <ac:spMkLst>
            <pc:docMk/>
            <pc:sldMk cId="4113987297" sldId="265"/>
            <ac:spMk id="68" creationId="{C971EDE6-5A5C-181A-6606-C6826E8455D2}"/>
          </ac:spMkLst>
        </pc:spChg>
        <pc:spChg chg="mod">
          <ac:chgData name="Kateri Raymond" userId="c75a416e-9bf2-45e8-94b3-4a211ed6802e" providerId="ADAL" clId="{E2AC3BA5-83BA-4E79-B7C5-6C6662738894}" dt="2024-03-14T14:01:11.644" v="4371" actId="207"/>
          <ac:spMkLst>
            <pc:docMk/>
            <pc:sldMk cId="4113987297" sldId="265"/>
            <ac:spMk id="75" creationId="{B79D27DA-5733-4DCA-BCB2-5C717B86A7D9}"/>
          </ac:spMkLst>
        </pc:spChg>
        <pc:spChg chg="mod">
          <ac:chgData name="Kateri Raymond" userId="c75a416e-9bf2-45e8-94b3-4a211ed6802e" providerId="ADAL" clId="{E2AC3BA5-83BA-4E79-B7C5-6C6662738894}" dt="2024-03-14T14:01:11.377" v="4370" actId="207"/>
          <ac:spMkLst>
            <pc:docMk/>
            <pc:sldMk cId="4113987297" sldId="265"/>
            <ac:spMk id="82" creationId="{6F851623-B809-86C6-249E-6CD6EB193CDA}"/>
          </ac:spMkLst>
        </pc:spChg>
        <pc:spChg chg="mod">
          <ac:chgData name="Kateri Raymond" userId="c75a416e-9bf2-45e8-94b3-4a211ed6802e" providerId="ADAL" clId="{E2AC3BA5-83BA-4E79-B7C5-6C6662738894}" dt="2024-03-14T14:01:11.112" v="4369" actId="207"/>
          <ac:spMkLst>
            <pc:docMk/>
            <pc:sldMk cId="4113987297" sldId="265"/>
            <ac:spMk id="86" creationId="{0F2219C9-10A2-A7BE-87D0-BF5615528B6C}"/>
          </ac:spMkLst>
        </pc:spChg>
        <pc:spChg chg="mod">
          <ac:chgData name="Kateri Raymond" userId="c75a416e-9bf2-45e8-94b3-4a211ed6802e" providerId="ADAL" clId="{E2AC3BA5-83BA-4E79-B7C5-6C6662738894}" dt="2024-03-14T14:01:10.778" v="4368" actId="207"/>
          <ac:spMkLst>
            <pc:docMk/>
            <pc:sldMk cId="4113987297" sldId="265"/>
            <ac:spMk id="90" creationId="{7F315F9C-C6D2-697D-4BF7-8D7D0D755282}"/>
          </ac:spMkLst>
        </pc:spChg>
        <pc:grpChg chg="mod">
          <ac:chgData name="Kateri Raymond" userId="c75a416e-9bf2-45e8-94b3-4a211ed6802e" providerId="ADAL" clId="{E2AC3BA5-83BA-4E79-B7C5-6C6662738894}" dt="2024-03-14T13:56:35.984" v="4326" actId="207"/>
          <ac:grpSpMkLst>
            <pc:docMk/>
            <pc:sldMk cId="4113987297" sldId="265"/>
            <ac:grpSpMk id="100" creationId="{3826D9F0-69A6-33D9-EB1A-0C2F4E07811C}"/>
          </ac:grpSpMkLst>
        </pc:grpChg>
        <pc:picChg chg="mod">
          <ac:chgData name="Kateri Raymond" userId="c75a416e-9bf2-45e8-94b3-4a211ed6802e" providerId="ADAL" clId="{E2AC3BA5-83BA-4E79-B7C5-6C6662738894}" dt="2024-03-13T15:07:56.278" v="1406" actId="207"/>
          <ac:picMkLst>
            <pc:docMk/>
            <pc:sldMk cId="4113987297" sldId="265"/>
            <ac:picMk id="34" creationId="{A55BA72E-D29A-4EA3-EC41-F8143BA8C702}"/>
          </ac:picMkLst>
        </pc:picChg>
        <pc:picChg chg="mod">
          <ac:chgData name="Kateri Raymond" userId="c75a416e-9bf2-45e8-94b3-4a211ed6802e" providerId="ADAL" clId="{E2AC3BA5-83BA-4E79-B7C5-6C6662738894}" dt="2024-03-14T13:56:35.984" v="4326" actId="207"/>
          <ac:picMkLst>
            <pc:docMk/>
            <pc:sldMk cId="4113987297" sldId="265"/>
            <ac:picMk id="41" creationId="{F459F640-BA1E-4F7F-E7D3-77C3E6B59B26}"/>
          </ac:picMkLst>
        </pc:picChg>
      </pc:sldChg>
      <pc:sldChg chg="addSp delSp modSp add mod">
        <pc:chgData name="Kateri Raymond" userId="c75a416e-9bf2-45e8-94b3-4a211ed6802e" providerId="ADAL" clId="{E2AC3BA5-83BA-4E79-B7C5-6C6662738894}" dt="2024-03-14T13:58:41.563" v="4345" actId="207"/>
        <pc:sldMkLst>
          <pc:docMk/>
          <pc:sldMk cId="2499657829" sldId="266"/>
        </pc:sldMkLst>
        <pc:spChg chg="del">
          <ac:chgData name="Kateri Raymond" userId="c75a416e-9bf2-45e8-94b3-4a211ed6802e" providerId="ADAL" clId="{E2AC3BA5-83BA-4E79-B7C5-6C6662738894}" dt="2024-03-13T15:02:51.364" v="1356" actId="478"/>
          <ac:spMkLst>
            <pc:docMk/>
            <pc:sldMk cId="2499657829" sldId="266"/>
            <ac:spMk id="5" creationId="{03900245-E4ED-7C49-8CB8-32966177052A}"/>
          </ac:spMkLst>
        </pc:spChg>
        <pc:spChg chg="mod">
          <ac:chgData name="Kateri Raymond" userId="c75a416e-9bf2-45e8-94b3-4a211ed6802e" providerId="ADAL" clId="{E2AC3BA5-83BA-4E79-B7C5-6C6662738894}" dt="2024-03-13T15:03:56.854" v="1390" actId="20577"/>
          <ac:spMkLst>
            <pc:docMk/>
            <pc:sldMk cId="2499657829" sldId="266"/>
            <ac:spMk id="6" creationId="{09AD2DFA-4B9E-C16B-A273-23052FDB06AA}"/>
          </ac:spMkLst>
        </pc:spChg>
        <pc:spChg chg="del">
          <ac:chgData name="Kateri Raymond" userId="c75a416e-9bf2-45e8-94b3-4a211ed6802e" providerId="ADAL" clId="{E2AC3BA5-83BA-4E79-B7C5-6C6662738894}" dt="2024-03-13T15:01:47.499" v="1269" actId="478"/>
          <ac:spMkLst>
            <pc:docMk/>
            <pc:sldMk cId="2499657829" sldId="266"/>
            <ac:spMk id="7" creationId="{499D880D-6318-E012-EF73-C795631E9E0C}"/>
          </ac:spMkLst>
        </pc:spChg>
        <pc:spChg chg="del">
          <ac:chgData name="Kateri Raymond" userId="c75a416e-9bf2-45e8-94b3-4a211ed6802e" providerId="ADAL" clId="{E2AC3BA5-83BA-4E79-B7C5-6C6662738894}" dt="2024-03-13T15:03:22.013" v="1369" actId="478"/>
          <ac:spMkLst>
            <pc:docMk/>
            <pc:sldMk cId="2499657829" sldId="266"/>
            <ac:spMk id="8" creationId="{FE991AB2-003C-76F2-E62B-1D1E8217E146}"/>
          </ac:spMkLst>
        </pc:spChg>
        <pc:spChg chg="mod">
          <ac:chgData name="Kateri Raymond" userId="c75a416e-9bf2-45e8-94b3-4a211ed6802e" providerId="ADAL" clId="{E2AC3BA5-83BA-4E79-B7C5-6C6662738894}" dt="2024-03-13T15:27:24.659" v="1872" actId="1076"/>
          <ac:spMkLst>
            <pc:docMk/>
            <pc:sldMk cId="2499657829" sldId="266"/>
            <ac:spMk id="10" creationId="{2635C457-9FB6-7B45-11F6-ADF92F4F2F0E}"/>
          </ac:spMkLst>
        </pc:spChg>
        <pc:spChg chg="add del mod">
          <ac:chgData name="Kateri Raymond" userId="c75a416e-9bf2-45e8-94b3-4a211ed6802e" providerId="ADAL" clId="{E2AC3BA5-83BA-4E79-B7C5-6C6662738894}" dt="2024-03-13T15:26:01.636" v="1839" actId="478"/>
          <ac:spMkLst>
            <pc:docMk/>
            <pc:sldMk cId="2499657829" sldId="266"/>
            <ac:spMk id="11" creationId="{EA2F456C-774E-64B4-FBE4-254EC555AD8B}"/>
          </ac:spMkLst>
        </pc:spChg>
        <pc:spChg chg="del">
          <ac:chgData name="Kateri Raymond" userId="c75a416e-9bf2-45e8-94b3-4a211ed6802e" providerId="ADAL" clId="{E2AC3BA5-83BA-4E79-B7C5-6C6662738894}" dt="2024-03-13T15:14:28.772" v="1479" actId="478"/>
          <ac:spMkLst>
            <pc:docMk/>
            <pc:sldMk cId="2499657829" sldId="266"/>
            <ac:spMk id="12" creationId="{9A017651-EF4F-B0CE-B196-416154D89F23}"/>
          </ac:spMkLst>
        </pc:spChg>
        <pc:spChg chg="del">
          <ac:chgData name="Kateri Raymond" userId="c75a416e-9bf2-45e8-94b3-4a211ed6802e" providerId="ADAL" clId="{E2AC3BA5-83BA-4E79-B7C5-6C6662738894}" dt="2024-03-13T15:02:52.524" v="1357" actId="478"/>
          <ac:spMkLst>
            <pc:docMk/>
            <pc:sldMk cId="2499657829" sldId="266"/>
            <ac:spMk id="13" creationId="{B612C0F0-F8F7-FF39-5056-0445F7386ECA}"/>
          </ac:spMkLst>
        </pc:spChg>
        <pc:spChg chg="del">
          <ac:chgData name="Kateri Raymond" userId="c75a416e-9bf2-45e8-94b3-4a211ed6802e" providerId="ADAL" clId="{E2AC3BA5-83BA-4E79-B7C5-6C6662738894}" dt="2024-03-13T15:02:49.558" v="1355" actId="478"/>
          <ac:spMkLst>
            <pc:docMk/>
            <pc:sldMk cId="2499657829" sldId="266"/>
            <ac:spMk id="16" creationId="{1D19ACE3-95D9-B277-00E0-3B5ACB30A313}"/>
          </ac:spMkLst>
        </pc:spChg>
        <pc:spChg chg="add mod">
          <ac:chgData name="Kateri Raymond" userId="c75a416e-9bf2-45e8-94b3-4a211ed6802e" providerId="ADAL" clId="{E2AC3BA5-83BA-4E79-B7C5-6C6662738894}" dt="2024-03-13T15:14:08.632" v="1473" actId="164"/>
          <ac:spMkLst>
            <pc:docMk/>
            <pc:sldMk cId="2499657829" sldId="266"/>
            <ac:spMk id="21" creationId="{49CBCF03-E8A2-D179-EBE2-6F17C94D78A9}"/>
          </ac:spMkLst>
        </pc:spChg>
        <pc:spChg chg="add mod">
          <ac:chgData name="Kateri Raymond" userId="c75a416e-9bf2-45e8-94b3-4a211ed6802e" providerId="ADAL" clId="{E2AC3BA5-83BA-4E79-B7C5-6C6662738894}" dt="2024-03-13T15:14:08.632" v="1473" actId="164"/>
          <ac:spMkLst>
            <pc:docMk/>
            <pc:sldMk cId="2499657829" sldId="266"/>
            <ac:spMk id="22" creationId="{B7A38327-7B14-E360-8953-53DA0676B72A}"/>
          </ac:spMkLst>
        </pc:spChg>
        <pc:spChg chg="add mod">
          <ac:chgData name="Kateri Raymond" userId="c75a416e-9bf2-45e8-94b3-4a211ed6802e" providerId="ADAL" clId="{E2AC3BA5-83BA-4E79-B7C5-6C6662738894}" dt="2024-03-13T15:14:08.632" v="1473" actId="164"/>
          <ac:spMkLst>
            <pc:docMk/>
            <pc:sldMk cId="2499657829" sldId="266"/>
            <ac:spMk id="27" creationId="{08DD7015-7B52-37CA-E53C-63B15F8AE68C}"/>
          </ac:spMkLst>
        </pc:spChg>
        <pc:spChg chg="add mod">
          <ac:chgData name="Kateri Raymond" userId="c75a416e-9bf2-45e8-94b3-4a211ed6802e" providerId="ADAL" clId="{E2AC3BA5-83BA-4E79-B7C5-6C6662738894}" dt="2024-03-13T15:27:45.156" v="1873" actId="1076"/>
          <ac:spMkLst>
            <pc:docMk/>
            <pc:sldMk cId="2499657829" sldId="266"/>
            <ac:spMk id="28" creationId="{4D3AA49F-0DB5-4044-9E05-F89091198C4D}"/>
          </ac:spMkLst>
        </pc:spChg>
        <pc:spChg chg="add mod">
          <ac:chgData name="Kateri Raymond" userId="c75a416e-9bf2-45e8-94b3-4a211ed6802e" providerId="ADAL" clId="{E2AC3BA5-83BA-4E79-B7C5-6C6662738894}" dt="2024-03-13T15:14:08.632" v="1473" actId="164"/>
          <ac:spMkLst>
            <pc:docMk/>
            <pc:sldMk cId="2499657829" sldId="266"/>
            <ac:spMk id="29" creationId="{FAF4966D-6A92-E9AF-76C8-9D5ED2F86E83}"/>
          </ac:spMkLst>
        </pc:spChg>
        <pc:spChg chg="add mod">
          <ac:chgData name="Kateri Raymond" userId="c75a416e-9bf2-45e8-94b3-4a211ed6802e" providerId="ADAL" clId="{E2AC3BA5-83BA-4E79-B7C5-6C6662738894}" dt="2024-03-13T15:14:08.632" v="1473" actId="164"/>
          <ac:spMkLst>
            <pc:docMk/>
            <pc:sldMk cId="2499657829" sldId="266"/>
            <ac:spMk id="30" creationId="{3F7C5F42-D51A-0C59-6CD8-515631C6B9A5}"/>
          </ac:spMkLst>
        </pc:spChg>
        <pc:spChg chg="del mod">
          <ac:chgData name="Kateri Raymond" userId="c75a416e-9bf2-45e8-94b3-4a211ed6802e" providerId="ADAL" clId="{E2AC3BA5-83BA-4E79-B7C5-6C6662738894}" dt="2024-03-13T15:14:27.099" v="1478" actId="478"/>
          <ac:spMkLst>
            <pc:docMk/>
            <pc:sldMk cId="2499657829" sldId="266"/>
            <ac:spMk id="31" creationId="{BF628F91-FEBB-A278-F243-0224310427E9}"/>
          </ac:spMkLst>
        </pc:spChg>
        <pc:spChg chg="del">
          <ac:chgData name="Kateri Raymond" userId="c75a416e-9bf2-45e8-94b3-4a211ed6802e" providerId="ADAL" clId="{E2AC3BA5-83BA-4E79-B7C5-6C6662738894}" dt="2024-03-13T15:03:10.056" v="1364" actId="478"/>
          <ac:spMkLst>
            <pc:docMk/>
            <pc:sldMk cId="2499657829" sldId="266"/>
            <ac:spMk id="32" creationId="{E1A8A79B-E661-DF55-12A8-C7A53378B8DB}"/>
          </ac:spMkLst>
        </pc:spChg>
        <pc:spChg chg="add mod">
          <ac:chgData name="Kateri Raymond" userId="c75a416e-9bf2-45e8-94b3-4a211ed6802e" providerId="ADAL" clId="{E2AC3BA5-83BA-4E79-B7C5-6C6662738894}" dt="2024-03-13T15:27:49.059" v="1874" actId="1076"/>
          <ac:spMkLst>
            <pc:docMk/>
            <pc:sldMk cId="2499657829" sldId="266"/>
            <ac:spMk id="33" creationId="{D69A7CA5-2DF3-322B-FD57-962866EBF976}"/>
          </ac:spMkLst>
        </pc:spChg>
        <pc:spChg chg="add mod">
          <ac:chgData name="Kateri Raymond" userId="c75a416e-9bf2-45e8-94b3-4a211ed6802e" providerId="ADAL" clId="{E2AC3BA5-83BA-4E79-B7C5-6C6662738894}" dt="2024-03-13T15:14:08.632" v="1473" actId="164"/>
          <ac:spMkLst>
            <pc:docMk/>
            <pc:sldMk cId="2499657829" sldId="266"/>
            <ac:spMk id="35" creationId="{D3A04639-A967-DC2C-3387-780EBDD2C9EB}"/>
          </ac:spMkLst>
        </pc:spChg>
        <pc:spChg chg="del">
          <ac:chgData name="Kateri Raymond" userId="c75a416e-9bf2-45e8-94b3-4a211ed6802e" providerId="ADAL" clId="{E2AC3BA5-83BA-4E79-B7C5-6C6662738894}" dt="2024-03-13T15:02:43.466" v="1352" actId="478"/>
          <ac:spMkLst>
            <pc:docMk/>
            <pc:sldMk cId="2499657829" sldId="266"/>
            <ac:spMk id="38" creationId="{79898B23-55DE-6684-A4DE-882AFBE6096C}"/>
          </ac:spMkLst>
        </pc:spChg>
        <pc:spChg chg="add mod">
          <ac:chgData name="Kateri Raymond" userId="c75a416e-9bf2-45e8-94b3-4a211ed6802e" providerId="ADAL" clId="{E2AC3BA5-83BA-4E79-B7C5-6C6662738894}" dt="2024-03-13T17:06:40.109" v="3016" actId="1037"/>
          <ac:spMkLst>
            <pc:docMk/>
            <pc:sldMk cId="2499657829" sldId="266"/>
            <ac:spMk id="39" creationId="{35A79773-795F-D987-F208-234B8148E78F}"/>
          </ac:spMkLst>
        </pc:spChg>
        <pc:spChg chg="add mod">
          <ac:chgData name="Kateri Raymond" userId="c75a416e-9bf2-45e8-94b3-4a211ed6802e" providerId="ADAL" clId="{E2AC3BA5-83BA-4E79-B7C5-6C6662738894}" dt="2024-03-14T13:58:40.651" v="4342" actId="207"/>
          <ac:spMkLst>
            <pc:docMk/>
            <pc:sldMk cId="2499657829" sldId="266"/>
            <ac:spMk id="40" creationId="{7270994B-0118-CCAD-3405-EB740A8DC20E}"/>
          </ac:spMkLst>
        </pc:spChg>
        <pc:spChg chg="add mod">
          <ac:chgData name="Kateri Raymond" userId="c75a416e-9bf2-45e8-94b3-4a211ed6802e" providerId="ADAL" clId="{E2AC3BA5-83BA-4E79-B7C5-6C6662738894}" dt="2024-03-14T13:58:40.891" v="4343" actId="207"/>
          <ac:spMkLst>
            <pc:docMk/>
            <pc:sldMk cId="2499657829" sldId="266"/>
            <ac:spMk id="41" creationId="{6903064B-91C8-76AF-6369-DFF82C992D56}"/>
          </ac:spMkLst>
        </pc:spChg>
        <pc:spChg chg="mod">
          <ac:chgData name="Kateri Raymond" userId="c75a416e-9bf2-45e8-94b3-4a211ed6802e" providerId="ADAL" clId="{E2AC3BA5-83BA-4E79-B7C5-6C6662738894}" dt="2024-03-14T13:58:41.123" v="4344" actId="207"/>
          <ac:spMkLst>
            <pc:docMk/>
            <pc:sldMk cId="2499657829" sldId="266"/>
            <ac:spMk id="42" creationId="{20A86BA4-0FE5-3DD4-DEC8-F7F402591C39}"/>
          </ac:spMkLst>
        </pc:spChg>
        <pc:spChg chg="mod">
          <ac:chgData name="Kateri Raymond" userId="c75a416e-9bf2-45e8-94b3-4a211ed6802e" providerId="ADAL" clId="{E2AC3BA5-83BA-4E79-B7C5-6C6662738894}" dt="2024-03-13T15:03:40.860" v="1374" actId="20577"/>
          <ac:spMkLst>
            <pc:docMk/>
            <pc:sldMk cId="2499657829" sldId="266"/>
            <ac:spMk id="44" creationId="{FE02B442-65FA-B7AB-FCE5-479AE3090B22}"/>
          </ac:spMkLst>
        </pc:spChg>
        <pc:spChg chg="del">
          <ac:chgData name="Kateri Raymond" userId="c75a416e-9bf2-45e8-94b3-4a211ed6802e" providerId="ADAL" clId="{E2AC3BA5-83BA-4E79-B7C5-6C6662738894}" dt="2024-03-13T15:03:16.641" v="1366" actId="478"/>
          <ac:spMkLst>
            <pc:docMk/>
            <pc:sldMk cId="2499657829" sldId="266"/>
            <ac:spMk id="46" creationId="{EDEE6951-84F0-5212-6C1E-9BA35AD12048}"/>
          </ac:spMkLst>
        </pc:spChg>
        <pc:spChg chg="mod">
          <ac:chgData name="Kateri Raymond" userId="c75a416e-9bf2-45e8-94b3-4a211ed6802e" providerId="ADAL" clId="{E2AC3BA5-83BA-4E79-B7C5-6C6662738894}" dt="2024-03-14T13:58:41.563" v="4345" actId="207"/>
          <ac:spMkLst>
            <pc:docMk/>
            <pc:sldMk cId="2499657829" sldId="266"/>
            <ac:spMk id="50" creationId="{DAA8464E-A7E7-855E-FC3E-66A5570CC723}"/>
          </ac:spMkLst>
        </pc:spChg>
        <pc:spChg chg="mod">
          <ac:chgData name="Kateri Raymond" userId="c75a416e-9bf2-45e8-94b3-4a211ed6802e" providerId="ADAL" clId="{E2AC3BA5-83BA-4E79-B7C5-6C6662738894}" dt="2024-03-14T13:58:41.563" v="4345" actId="207"/>
          <ac:spMkLst>
            <pc:docMk/>
            <pc:sldMk cId="2499657829" sldId="266"/>
            <ac:spMk id="51" creationId="{4A2EA5BC-5077-0FAD-95DB-E47459172E88}"/>
          </ac:spMkLst>
        </pc:spChg>
        <pc:spChg chg="mod">
          <ac:chgData name="Kateri Raymond" userId="c75a416e-9bf2-45e8-94b3-4a211ed6802e" providerId="ADAL" clId="{E2AC3BA5-83BA-4E79-B7C5-6C6662738894}" dt="2024-03-14T13:58:41.563" v="4345" actId="207"/>
          <ac:spMkLst>
            <pc:docMk/>
            <pc:sldMk cId="2499657829" sldId="266"/>
            <ac:spMk id="52" creationId="{4B65C5A0-E5FC-2397-D739-A96998DB79EB}"/>
          </ac:spMkLst>
        </pc:spChg>
        <pc:spChg chg="del mod">
          <ac:chgData name="Kateri Raymond" userId="c75a416e-9bf2-45e8-94b3-4a211ed6802e" providerId="ADAL" clId="{E2AC3BA5-83BA-4E79-B7C5-6C6662738894}" dt="2024-03-13T15:02:44.081" v="1353" actId="478"/>
          <ac:spMkLst>
            <pc:docMk/>
            <pc:sldMk cId="2499657829" sldId="266"/>
            <ac:spMk id="54" creationId="{FAC82AF7-4DB8-4087-444F-1C3886BA2718}"/>
          </ac:spMkLst>
        </pc:spChg>
        <pc:grpChg chg="del">
          <ac:chgData name="Kateri Raymond" userId="c75a416e-9bf2-45e8-94b3-4a211ed6802e" providerId="ADAL" clId="{E2AC3BA5-83BA-4E79-B7C5-6C6662738894}" dt="2024-03-13T15:03:10.931" v="1365" actId="478"/>
          <ac:grpSpMkLst>
            <pc:docMk/>
            <pc:sldMk cId="2499657829" sldId="266"/>
            <ac:grpSpMk id="23" creationId="{C9097205-CC64-521E-26B5-1BA7B627FBE4}"/>
          </ac:grpSpMkLst>
        </pc:grpChg>
        <pc:grpChg chg="add mod">
          <ac:chgData name="Kateri Raymond" userId="c75a416e-9bf2-45e8-94b3-4a211ed6802e" providerId="ADAL" clId="{E2AC3BA5-83BA-4E79-B7C5-6C6662738894}" dt="2024-03-13T15:28:39.520" v="1880" actId="12789"/>
          <ac:grpSpMkLst>
            <pc:docMk/>
            <pc:sldMk cId="2499657829" sldId="266"/>
            <ac:grpSpMk id="36" creationId="{4FF5B10E-6946-7F52-42CD-CEC8379D76D2}"/>
          </ac:grpSpMkLst>
        </pc:grpChg>
        <pc:grpChg chg="mod">
          <ac:chgData name="Kateri Raymond" userId="c75a416e-9bf2-45e8-94b3-4a211ed6802e" providerId="ADAL" clId="{E2AC3BA5-83BA-4E79-B7C5-6C6662738894}" dt="2024-03-13T15:14:08.632" v="1473" actId="164"/>
          <ac:grpSpMkLst>
            <pc:docMk/>
            <pc:sldMk cId="2499657829" sldId="266"/>
            <ac:grpSpMk id="49" creationId="{728B0642-D8D0-9881-26EE-D4E349D8FE2A}"/>
          </ac:grpSpMkLst>
        </pc:grpChg>
        <pc:picChg chg="add mod">
          <ac:chgData name="Kateri Raymond" userId="c75a416e-9bf2-45e8-94b3-4a211ed6802e" providerId="ADAL" clId="{E2AC3BA5-83BA-4E79-B7C5-6C6662738894}" dt="2024-03-13T15:48:28.405" v="2302" actId="1076"/>
          <ac:picMkLst>
            <pc:docMk/>
            <pc:sldMk cId="2499657829" sldId="266"/>
            <ac:picMk id="2" creationId="{AB278884-8EBA-C926-0F25-6B8E2485ECC2}"/>
          </ac:picMkLst>
        </pc:picChg>
        <pc:picChg chg="mod">
          <ac:chgData name="Kateri Raymond" userId="c75a416e-9bf2-45e8-94b3-4a211ed6802e" providerId="ADAL" clId="{E2AC3BA5-83BA-4E79-B7C5-6C6662738894}" dt="2024-03-13T15:14:08.632" v="1473" actId="164"/>
          <ac:picMkLst>
            <pc:docMk/>
            <pc:sldMk cId="2499657829" sldId="266"/>
            <ac:picMk id="9" creationId="{EC505EBE-7828-6707-35AC-5E962289F91F}"/>
          </ac:picMkLst>
        </pc:picChg>
        <pc:picChg chg="add del mod">
          <ac:chgData name="Kateri Raymond" userId="c75a416e-9bf2-45e8-94b3-4a211ed6802e" providerId="ADAL" clId="{E2AC3BA5-83BA-4E79-B7C5-6C6662738894}" dt="2024-03-13T15:14:08.632" v="1473" actId="164"/>
          <ac:picMkLst>
            <pc:docMk/>
            <pc:sldMk cId="2499657829" sldId="266"/>
            <ac:picMk id="14" creationId="{5E1198C5-D2DD-4683-6BB7-920919E837E1}"/>
          </ac:picMkLst>
        </pc:picChg>
        <pc:picChg chg="del">
          <ac:chgData name="Kateri Raymond" userId="c75a416e-9bf2-45e8-94b3-4a211ed6802e" providerId="ADAL" clId="{E2AC3BA5-83BA-4E79-B7C5-6C6662738894}" dt="2024-03-13T15:02:42.413" v="1351" actId="478"/>
          <ac:picMkLst>
            <pc:docMk/>
            <pc:sldMk cId="2499657829" sldId="266"/>
            <ac:picMk id="15" creationId="{CABA52B0-5EE7-4741-C322-BC43DE702B17}"/>
          </ac:picMkLst>
        </pc:picChg>
        <pc:picChg chg="add mod">
          <ac:chgData name="Kateri Raymond" userId="c75a416e-9bf2-45e8-94b3-4a211ed6802e" providerId="ADAL" clId="{E2AC3BA5-83BA-4E79-B7C5-6C6662738894}" dt="2024-03-13T15:25:19.619" v="1831" actId="1036"/>
          <ac:picMkLst>
            <pc:docMk/>
            <pc:sldMk cId="2499657829" sldId="266"/>
            <ac:picMk id="18" creationId="{57FF5A01-55FA-997B-FAF4-8D66CC3D0654}"/>
          </ac:picMkLst>
        </pc:picChg>
        <pc:picChg chg="add mod">
          <ac:chgData name="Kateri Raymond" userId="c75a416e-9bf2-45e8-94b3-4a211ed6802e" providerId="ADAL" clId="{E2AC3BA5-83BA-4E79-B7C5-6C6662738894}" dt="2024-03-13T15:25:11.058" v="1822" actId="12789"/>
          <ac:picMkLst>
            <pc:docMk/>
            <pc:sldMk cId="2499657829" sldId="266"/>
            <ac:picMk id="20" creationId="{A2011670-BF8C-0091-7BBB-B73A20D24672}"/>
          </ac:picMkLst>
        </pc:picChg>
        <pc:picChg chg="del">
          <ac:chgData name="Kateri Raymond" userId="c75a416e-9bf2-45e8-94b3-4a211ed6802e" providerId="ADAL" clId="{E2AC3BA5-83BA-4E79-B7C5-6C6662738894}" dt="2024-03-13T15:01:48.501" v="1270" actId="478"/>
          <ac:picMkLst>
            <pc:docMk/>
            <pc:sldMk cId="2499657829" sldId="266"/>
            <ac:picMk id="34" creationId="{820848E0-2380-75A2-2A02-BD6CA8C7D790}"/>
          </ac:picMkLst>
        </pc:picChg>
        <pc:picChg chg="del">
          <ac:chgData name="Kateri Raymond" userId="c75a416e-9bf2-45e8-94b3-4a211ed6802e" providerId="ADAL" clId="{E2AC3BA5-83BA-4E79-B7C5-6C6662738894}" dt="2024-03-13T15:03:19.382" v="1368" actId="478"/>
          <ac:picMkLst>
            <pc:docMk/>
            <pc:sldMk cId="2499657829" sldId="266"/>
            <ac:picMk id="43" creationId="{B83333EC-1499-1FDA-9DD2-51866D3EE344}"/>
          </ac:picMkLst>
        </pc:picChg>
        <pc:picChg chg="del">
          <ac:chgData name="Kateri Raymond" userId="c75a416e-9bf2-45e8-94b3-4a211ed6802e" providerId="ADAL" clId="{E2AC3BA5-83BA-4E79-B7C5-6C6662738894}" dt="2024-03-13T15:03:17.695" v="1367" actId="478"/>
          <ac:picMkLst>
            <pc:docMk/>
            <pc:sldMk cId="2499657829" sldId="266"/>
            <ac:picMk id="47" creationId="{FE42F700-73CB-90D1-7CC9-2B1C3DD1A96B}"/>
          </ac:picMkLst>
        </pc:picChg>
        <pc:picChg chg="del">
          <ac:chgData name="Kateri Raymond" userId="c75a416e-9bf2-45e8-94b3-4a211ed6802e" providerId="ADAL" clId="{E2AC3BA5-83BA-4E79-B7C5-6C6662738894}" dt="2024-03-13T15:02:45.004" v="1354" actId="478"/>
          <ac:picMkLst>
            <pc:docMk/>
            <pc:sldMk cId="2499657829" sldId="266"/>
            <ac:picMk id="48" creationId="{19E369BC-F0E5-C4B2-546A-F6FDD3280AE7}"/>
          </ac:picMkLst>
        </pc:picChg>
      </pc:sldChg>
      <pc:sldChg chg="addSp delSp modSp add del mod">
        <pc:chgData name="Kateri Raymond" userId="c75a416e-9bf2-45e8-94b3-4a211ed6802e" providerId="ADAL" clId="{E2AC3BA5-83BA-4E79-B7C5-6C6662738894}" dt="2024-03-14T14:03:57.758" v="4443" actId="47"/>
        <pc:sldMkLst>
          <pc:docMk/>
          <pc:sldMk cId="2254784622" sldId="267"/>
        </pc:sldMkLst>
        <pc:spChg chg="mod">
          <ac:chgData name="Kateri Raymond" userId="c75a416e-9bf2-45e8-94b3-4a211ed6802e" providerId="ADAL" clId="{E2AC3BA5-83BA-4E79-B7C5-6C6662738894}" dt="2024-03-14T14:03:04.338" v="4411" actId="404"/>
          <ac:spMkLst>
            <pc:docMk/>
            <pc:sldMk cId="2254784622" sldId="267"/>
            <ac:spMk id="3" creationId="{57AE0687-5384-3281-646A-03D208B8B445}"/>
          </ac:spMkLst>
        </pc:spChg>
        <pc:spChg chg="mod">
          <ac:chgData name="Kateri Raymond" userId="c75a416e-9bf2-45e8-94b3-4a211ed6802e" providerId="ADAL" clId="{E2AC3BA5-83BA-4E79-B7C5-6C6662738894}" dt="2024-03-14T14:02:19.124" v="4394"/>
          <ac:spMkLst>
            <pc:docMk/>
            <pc:sldMk cId="2254784622" sldId="267"/>
            <ac:spMk id="5" creationId="{FDE23CA0-9AFA-D245-FF9C-ECFE81E8B043}"/>
          </ac:spMkLst>
        </pc:spChg>
        <pc:spChg chg="mod">
          <ac:chgData name="Kateri Raymond" userId="c75a416e-9bf2-45e8-94b3-4a211ed6802e" providerId="ADAL" clId="{E2AC3BA5-83BA-4E79-B7C5-6C6662738894}" dt="2024-03-14T14:02:19.124" v="4394"/>
          <ac:spMkLst>
            <pc:docMk/>
            <pc:sldMk cId="2254784622" sldId="267"/>
            <ac:spMk id="7" creationId="{7BDC9157-03D7-DD5C-8D29-F7549AAB4116}"/>
          </ac:spMkLst>
        </pc:spChg>
        <pc:spChg chg="add del mod">
          <ac:chgData name="Kateri Raymond" userId="c75a416e-9bf2-45e8-94b3-4a211ed6802e" providerId="ADAL" clId="{E2AC3BA5-83BA-4E79-B7C5-6C6662738894}" dt="2024-03-13T16:55:39.514" v="2683" actId="478"/>
          <ac:spMkLst>
            <pc:docMk/>
            <pc:sldMk cId="2254784622" sldId="267"/>
            <ac:spMk id="8" creationId="{9E4F0FFE-3D9B-EC2F-F0CE-9B70D0FB2992}"/>
          </ac:spMkLst>
        </pc:spChg>
        <pc:spChg chg="mod">
          <ac:chgData name="Kateri Raymond" userId="c75a416e-9bf2-45e8-94b3-4a211ed6802e" providerId="ADAL" clId="{E2AC3BA5-83BA-4E79-B7C5-6C6662738894}" dt="2024-03-13T17:06:49.290" v="3017" actId="1037"/>
          <ac:spMkLst>
            <pc:docMk/>
            <pc:sldMk cId="2254784622" sldId="267"/>
            <ac:spMk id="10" creationId="{661B1FB7-A1C4-97EA-0DB0-81ECC5621284}"/>
          </ac:spMkLst>
        </pc:spChg>
        <pc:spChg chg="add del mod">
          <ac:chgData name="Kateri Raymond" userId="c75a416e-9bf2-45e8-94b3-4a211ed6802e" providerId="ADAL" clId="{E2AC3BA5-83BA-4E79-B7C5-6C6662738894}" dt="2024-03-14T14:03:55.231" v="4441" actId="478"/>
          <ac:spMkLst>
            <pc:docMk/>
            <pc:sldMk cId="2254784622" sldId="267"/>
            <ac:spMk id="11" creationId="{9A032765-C7E2-E9E2-951A-4DC4093532C6}"/>
          </ac:spMkLst>
        </pc:spChg>
        <pc:spChg chg="mod">
          <ac:chgData name="Kateri Raymond" userId="c75a416e-9bf2-45e8-94b3-4a211ed6802e" providerId="ADAL" clId="{E2AC3BA5-83BA-4E79-B7C5-6C6662738894}" dt="2024-03-14T14:02:54.059" v="4408" actId="120"/>
          <ac:spMkLst>
            <pc:docMk/>
            <pc:sldMk cId="2254784622" sldId="267"/>
            <ac:spMk id="13" creationId="{1C07BD2D-A977-57D9-16AC-41BBE5727CFC}"/>
          </ac:spMkLst>
        </pc:spChg>
        <pc:spChg chg="add del">
          <ac:chgData name="Kateri Raymond" userId="c75a416e-9bf2-45e8-94b3-4a211ed6802e" providerId="ADAL" clId="{E2AC3BA5-83BA-4E79-B7C5-6C6662738894}" dt="2024-03-13T15:35:20.027" v="1971" actId="22"/>
          <ac:spMkLst>
            <pc:docMk/>
            <pc:sldMk cId="2254784622" sldId="267"/>
            <ac:spMk id="14" creationId="{A17F7797-003D-086B-4377-4437D1CB4E0F}"/>
          </ac:spMkLst>
        </pc:spChg>
        <pc:spChg chg="add del mod">
          <ac:chgData name="Kateri Raymond" userId="c75a416e-9bf2-45e8-94b3-4a211ed6802e" providerId="ADAL" clId="{E2AC3BA5-83BA-4E79-B7C5-6C6662738894}" dt="2024-03-14T14:03:55.231" v="4441" actId="478"/>
          <ac:spMkLst>
            <pc:docMk/>
            <pc:sldMk cId="2254784622" sldId="267"/>
            <ac:spMk id="18" creationId="{F09C471F-378A-4904-A6B9-564D66A5E472}"/>
          </ac:spMkLst>
        </pc:spChg>
        <pc:spChg chg="add del mod">
          <ac:chgData name="Kateri Raymond" userId="c75a416e-9bf2-45e8-94b3-4a211ed6802e" providerId="ADAL" clId="{E2AC3BA5-83BA-4E79-B7C5-6C6662738894}" dt="2024-03-14T14:02:49.345" v="4406" actId="1076"/>
          <ac:spMkLst>
            <pc:docMk/>
            <pc:sldMk cId="2254784622" sldId="267"/>
            <ac:spMk id="21" creationId="{BA1E7270-590F-BADA-617E-0E3756C8BF44}"/>
          </ac:spMkLst>
        </pc:spChg>
        <pc:spChg chg="add del mod">
          <ac:chgData name="Kateri Raymond" userId="c75a416e-9bf2-45e8-94b3-4a211ed6802e" providerId="ADAL" clId="{E2AC3BA5-83BA-4E79-B7C5-6C6662738894}" dt="2024-03-13T15:47:39.517" v="2289" actId="478"/>
          <ac:spMkLst>
            <pc:docMk/>
            <pc:sldMk cId="2254784622" sldId="267"/>
            <ac:spMk id="23" creationId="{38D2EE6E-A94C-20EC-CDC6-0375E1FE53B4}"/>
          </ac:spMkLst>
        </pc:spChg>
        <pc:spChg chg="add del mod">
          <ac:chgData name="Kateri Raymond" userId="c75a416e-9bf2-45e8-94b3-4a211ed6802e" providerId="ADAL" clId="{E2AC3BA5-83BA-4E79-B7C5-6C6662738894}" dt="2024-03-14T14:03:55.231" v="4441" actId="478"/>
          <ac:spMkLst>
            <pc:docMk/>
            <pc:sldMk cId="2254784622" sldId="267"/>
            <ac:spMk id="25" creationId="{014C49F2-1F30-6845-AB43-98EA7AB5F4BB}"/>
          </ac:spMkLst>
        </pc:spChg>
        <pc:spChg chg="add del mod">
          <ac:chgData name="Kateri Raymond" userId="c75a416e-9bf2-45e8-94b3-4a211ed6802e" providerId="ADAL" clId="{E2AC3BA5-83BA-4E79-B7C5-6C6662738894}" dt="2024-03-14T14:03:55.231" v="4441" actId="478"/>
          <ac:spMkLst>
            <pc:docMk/>
            <pc:sldMk cId="2254784622" sldId="267"/>
            <ac:spMk id="27" creationId="{03566D0C-7978-AE9E-D0CD-8EA740D7BE3F}"/>
          </ac:spMkLst>
        </pc:spChg>
        <pc:spChg chg="add del mod">
          <ac:chgData name="Kateri Raymond" userId="c75a416e-9bf2-45e8-94b3-4a211ed6802e" providerId="ADAL" clId="{E2AC3BA5-83BA-4E79-B7C5-6C6662738894}" dt="2024-03-14T14:03:55.231" v="4441" actId="478"/>
          <ac:spMkLst>
            <pc:docMk/>
            <pc:sldMk cId="2254784622" sldId="267"/>
            <ac:spMk id="29" creationId="{70D796C0-C995-28DC-E34E-E270E4039621}"/>
          </ac:spMkLst>
        </pc:spChg>
        <pc:spChg chg="add del mod">
          <ac:chgData name="Kateri Raymond" userId="c75a416e-9bf2-45e8-94b3-4a211ed6802e" providerId="ADAL" clId="{E2AC3BA5-83BA-4E79-B7C5-6C6662738894}" dt="2024-03-13T15:45:19.443" v="2250" actId="478"/>
          <ac:spMkLst>
            <pc:docMk/>
            <pc:sldMk cId="2254784622" sldId="267"/>
            <ac:spMk id="33" creationId="{3DB3FBA1-A2F5-2F08-8AEB-099619EE9BDC}"/>
          </ac:spMkLst>
        </pc:spChg>
        <pc:spChg chg="add del mod">
          <ac:chgData name="Kateri Raymond" userId="c75a416e-9bf2-45e8-94b3-4a211ed6802e" providerId="ADAL" clId="{E2AC3BA5-83BA-4E79-B7C5-6C6662738894}" dt="2024-03-14T14:03:55.231" v="4441" actId="478"/>
          <ac:spMkLst>
            <pc:docMk/>
            <pc:sldMk cId="2254784622" sldId="267"/>
            <ac:spMk id="35" creationId="{A11535DE-1B01-57F6-74CC-E909BAC5A65A}"/>
          </ac:spMkLst>
        </pc:spChg>
        <pc:spChg chg="add del mod">
          <ac:chgData name="Kateri Raymond" userId="c75a416e-9bf2-45e8-94b3-4a211ed6802e" providerId="ADAL" clId="{E2AC3BA5-83BA-4E79-B7C5-6C6662738894}" dt="2024-03-14T14:03:55.231" v="4441" actId="478"/>
          <ac:spMkLst>
            <pc:docMk/>
            <pc:sldMk cId="2254784622" sldId="267"/>
            <ac:spMk id="36" creationId="{1DCA4986-31D1-249B-2B30-A5D90E0AA76A}"/>
          </ac:spMkLst>
        </pc:spChg>
        <pc:spChg chg="add del mod">
          <ac:chgData name="Kateri Raymond" userId="c75a416e-9bf2-45e8-94b3-4a211ed6802e" providerId="ADAL" clId="{E2AC3BA5-83BA-4E79-B7C5-6C6662738894}" dt="2024-03-14T14:03:55.231" v="4441" actId="478"/>
          <ac:spMkLst>
            <pc:docMk/>
            <pc:sldMk cId="2254784622" sldId="267"/>
            <ac:spMk id="37" creationId="{43B218FF-5D5F-83F5-7072-BE531BBE7546}"/>
          </ac:spMkLst>
        </pc:spChg>
        <pc:spChg chg="add del mod">
          <ac:chgData name="Kateri Raymond" userId="c75a416e-9bf2-45e8-94b3-4a211ed6802e" providerId="ADAL" clId="{E2AC3BA5-83BA-4E79-B7C5-6C6662738894}" dt="2024-03-14T14:03:55.231" v="4441" actId="478"/>
          <ac:spMkLst>
            <pc:docMk/>
            <pc:sldMk cId="2254784622" sldId="267"/>
            <ac:spMk id="39" creationId="{CB306D6F-5718-7E87-3B6B-9376CAFF97EA}"/>
          </ac:spMkLst>
        </pc:spChg>
        <pc:spChg chg="add del mod">
          <ac:chgData name="Kateri Raymond" userId="c75a416e-9bf2-45e8-94b3-4a211ed6802e" providerId="ADAL" clId="{E2AC3BA5-83BA-4E79-B7C5-6C6662738894}" dt="2024-03-14T14:03:55.231" v="4441" actId="478"/>
          <ac:spMkLst>
            <pc:docMk/>
            <pc:sldMk cId="2254784622" sldId="267"/>
            <ac:spMk id="40" creationId="{2A4A5B30-7C26-2AC6-D571-460F81CD11BC}"/>
          </ac:spMkLst>
        </pc:spChg>
        <pc:spChg chg="add del mod">
          <ac:chgData name="Kateri Raymond" userId="c75a416e-9bf2-45e8-94b3-4a211ed6802e" providerId="ADAL" clId="{E2AC3BA5-83BA-4E79-B7C5-6C6662738894}" dt="2024-03-14T14:03:55.231" v="4441" actId="478"/>
          <ac:spMkLst>
            <pc:docMk/>
            <pc:sldMk cId="2254784622" sldId="267"/>
            <ac:spMk id="48" creationId="{6ED76CA5-FADB-F186-BA55-0F85B60A4320}"/>
          </ac:spMkLst>
        </pc:spChg>
        <pc:spChg chg="add del mod">
          <ac:chgData name="Kateri Raymond" userId="c75a416e-9bf2-45e8-94b3-4a211ed6802e" providerId="ADAL" clId="{E2AC3BA5-83BA-4E79-B7C5-6C6662738894}" dt="2024-03-14T14:03:55.231" v="4441" actId="478"/>
          <ac:spMkLst>
            <pc:docMk/>
            <pc:sldMk cId="2254784622" sldId="267"/>
            <ac:spMk id="49" creationId="{0E94A627-4D05-C354-F646-61F964247F13}"/>
          </ac:spMkLst>
        </pc:spChg>
        <pc:spChg chg="add del mod">
          <ac:chgData name="Kateri Raymond" userId="c75a416e-9bf2-45e8-94b3-4a211ed6802e" providerId="ADAL" clId="{E2AC3BA5-83BA-4E79-B7C5-6C6662738894}" dt="2024-03-14T14:03:55.231" v="4441" actId="478"/>
          <ac:spMkLst>
            <pc:docMk/>
            <pc:sldMk cId="2254784622" sldId="267"/>
            <ac:spMk id="50" creationId="{02F2DD49-FB91-3773-63F2-FC3EC4720F82}"/>
          </ac:spMkLst>
        </pc:spChg>
        <pc:spChg chg="add del mod">
          <ac:chgData name="Kateri Raymond" userId="c75a416e-9bf2-45e8-94b3-4a211ed6802e" providerId="ADAL" clId="{E2AC3BA5-83BA-4E79-B7C5-6C6662738894}" dt="2024-03-14T14:03:55.231" v="4441" actId="478"/>
          <ac:spMkLst>
            <pc:docMk/>
            <pc:sldMk cId="2254784622" sldId="267"/>
            <ac:spMk id="51" creationId="{DEBDFE18-5AB4-BB1E-4BA3-571CEE685389}"/>
          </ac:spMkLst>
        </pc:spChg>
        <pc:spChg chg="add del mod">
          <ac:chgData name="Kateri Raymond" userId="c75a416e-9bf2-45e8-94b3-4a211ed6802e" providerId="ADAL" clId="{E2AC3BA5-83BA-4E79-B7C5-6C6662738894}" dt="2024-03-14T14:03:55.231" v="4441" actId="478"/>
          <ac:spMkLst>
            <pc:docMk/>
            <pc:sldMk cId="2254784622" sldId="267"/>
            <ac:spMk id="54" creationId="{9CA0F348-5212-BA91-1B93-6178F704E82E}"/>
          </ac:spMkLst>
        </pc:spChg>
        <pc:spChg chg="add del mod">
          <ac:chgData name="Kateri Raymond" userId="c75a416e-9bf2-45e8-94b3-4a211ed6802e" providerId="ADAL" clId="{E2AC3BA5-83BA-4E79-B7C5-6C6662738894}" dt="2024-03-14T14:03:55.231" v="4441" actId="478"/>
          <ac:spMkLst>
            <pc:docMk/>
            <pc:sldMk cId="2254784622" sldId="267"/>
            <ac:spMk id="57" creationId="{069855EC-764B-BCA6-71E4-F7841C635284}"/>
          </ac:spMkLst>
        </pc:spChg>
        <pc:spChg chg="add del mod">
          <ac:chgData name="Kateri Raymond" userId="c75a416e-9bf2-45e8-94b3-4a211ed6802e" providerId="ADAL" clId="{E2AC3BA5-83BA-4E79-B7C5-6C6662738894}" dt="2024-03-14T14:03:55.231" v="4441" actId="478"/>
          <ac:spMkLst>
            <pc:docMk/>
            <pc:sldMk cId="2254784622" sldId="267"/>
            <ac:spMk id="58" creationId="{1D71B9EB-5D8B-62F5-23AC-9CBB91B7B057}"/>
          </ac:spMkLst>
        </pc:spChg>
        <pc:spChg chg="add del mod">
          <ac:chgData name="Kateri Raymond" userId="c75a416e-9bf2-45e8-94b3-4a211ed6802e" providerId="ADAL" clId="{E2AC3BA5-83BA-4E79-B7C5-6C6662738894}" dt="2024-03-14T14:03:55.231" v="4441" actId="478"/>
          <ac:spMkLst>
            <pc:docMk/>
            <pc:sldMk cId="2254784622" sldId="267"/>
            <ac:spMk id="59" creationId="{5A7252E1-B3A2-F471-46EF-614A9F834944}"/>
          </ac:spMkLst>
        </pc:spChg>
        <pc:spChg chg="add del mod">
          <ac:chgData name="Kateri Raymond" userId="c75a416e-9bf2-45e8-94b3-4a211ed6802e" providerId="ADAL" clId="{E2AC3BA5-83BA-4E79-B7C5-6C6662738894}" dt="2024-03-14T14:03:55.231" v="4441" actId="478"/>
          <ac:spMkLst>
            <pc:docMk/>
            <pc:sldMk cId="2254784622" sldId="267"/>
            <ac:spMk id="61" creationId="{E51A0077-D523-CA6A-E2FA-D29D8125FEA5}"/>
          </ac:spMkLst>
        </pc:spChg>
        <pc:spChg chg="add del mod">
          <ac:chgData name="Kateri Raymond" userId="c75a416e-9bf2-45e8-94b3-4a211ed6802e" providerId="ADAL" clId="{E2AC3BA5-83BA-4E79-B7C5-6C6662738894}" dt="2024-03-14T14:03:55.231" v="4441" actId="478"/>
          <ac:spMkLst>
            <pc:docMk/>
            <pc:sldMk cId="2254784622" sldId="267"/>
            <ac:spMk id="62" creationId="{14FB66A7-E237-D022-22A0-16BDBD8D32EE}"/>
          </ac:spMkLst>
        </pc:spChg>
        <pc:spChg chg="add mod">
          <ac:chgData name="Kateri Raymond" userId="c75a416e-9bf2-45e8-94b3-4a211ed6802e" providerId="ADAL" clId="{E2AC3BA5-83BA-4E79-B7C5-6C6662738894}" dt="2024-03-13T16:52:39.899" v="2615" actId="1076"/>
          <ac:spMkLst>
            <pc:docMk/>
            <pc:sldMk cId="2254784622" sldId="267"/>
            <ac:spMk id="63" creationId="{A0BFDB98-E180-3422-711E-EC5BD5AA8489}"/>
          </ac:spMkLst>
        </pc:spChg>
        <pc:spChg chg="add del mod">
          <ac:chgData name="Kateri Raymond" userId="c75a416e-9bf2-45e8-94b3-4a211ed6802e" providerId="ADAL" clId="{E2AC3BA5-83BA-4E79-B7C5-6C6662738894}" dt="2024-03-14T14:03:55.231" v="4441" actId="478"/>
          <ac:spMkLst>
            <pc:docMk/>
            <pc:sldMk cId="2254784622" sldId="267"/>
            <ac:spMk id="64" creationId="{E1778676-CD9B-94B1-2815-6EEEC773A3A5}"/>
          </ac:spMkLst>
        </pc:spChg>
        <pc:spChg chg="add del mod">
          <ac:chgData name="Kateri Raymond" userId="c75a416e-9bf2-45e8-94b3-4a211ed6802e" providerId="ADAL" clId="{E2AC3BA5-83BA-4E79-B7C5-6C6662738894}" dt="2024-03-14T14:03:55.231" v="4441" actId="478"/>
          <ac:spMkLst>
            <pc:docMk/>
            <pc:sldMk cId="2254784622" sldId="267"/>
            <ac:spMk id="71" creationId="{7C64A1EE-8CAA-1689-8C0E-40C6BC0B717C}"/>
          </ac:spMkLst>
        </pc:spChg>
        <pc:spChg chg="add mod">
          <ac:chgData name="Kateri Raymond" userId="c75a416e-9bf2-45e8-94b3-4a211ed6802e" providerId="ADAL" clId="{E2AC3BA5-83BA-4E79-B7C5-6C6662738894}" dt="2024-03-13T16:54:52.229" v="2666"/>
          <ac:spMkLst>
            <pc:docMk/>
            <pc:sldMk cId="2254784622" sldId="267"/>
            <ac:spMk id="72" creationId="{D962025A-0575-B16E-36AA-8130CD8D6355}"/>
          </ac:spMkLst>
        </pc:spChg>
        <pc:spChg chg="add del mod">
          <ac:chgData name="Kateri Raymond" userId="c75a416e-9bf2-45e8-94b3-4a211ed6802e" providerId="ADAL" clId="{E2AC3BA5-83BA-4E79-B7C5-6C6662738894}" dt="2024-03-14T14:03:55.231" v="4441" actId="478"/>
          <ac:spMkLst>
            <pc:docMk/>
            <pc:sldMk cId="2254784622" sldId="267"/>
            <ac:spMk id="77" creationId="{AD600178-2178-CFFA-8343-C20A25B5E5FC}"/>
          </ac:spMkLst>
        </pc:spChg>
        <pc:spChg chg="add del mod">
          <ac:chgData name="Kateri Raymond" userId="c75a416e-9bf2-45e8-94b3-4a211ed6802e" providerId="ADAL" clId="{E2AC3BA5-83BA-4E79-B7C5-6C6662738894}" dt="2024-03-14T14:03:55.231" v="4441" actId="478"/>
          <ac:spMkLst>
            <pc:docMk/>
            <pc:sldMk cId="2254784622" sldId="267"/>
            <ac:spMk id="80" creationId="{0CBB7A0D-4D7B-864E-BE14-5A48DCF8CC04}"/>
          </ac:spMkLst>
        </pc:spChg>
        <pc:spChg chg="mod">
          <ac:chgData name="Kateri Raymond" userId="c75a416e-9bf2-45e8-94b3-4a211ed6802e" providerId="ADAL" clId="{E2AC3BA5-83BA-4E79-B7C5-6C6662738894}" dt="2024-03-13T15:31:31.260" v="1921" actId="404"/>
          <ac:spMkLst>
            <pc:docMk/>
            <pc:sldMk cId="2254784622" sldId="267"/>
            <ac:spMk id="82" creationId="{6F851623-B809-86C6-249E-6CD6EB193CDA}"/>
          </ac:spMkLst>
        </pc:spChg>
        <pc:spChg chg="add del mod">
          <ac:chgData name="Kateri Raymond" userId="c75a416e-9bf2-45e8-94b3-4a211ed6802e" providerId="ADAL" clId="{E2AC3BA5-83BA-4E79-B7C5-6C6662738894}" dt="2024-03-14T14:03:55.231" v="4441" actId="478"/>
          <ac:spMkLst>
            <pc:docMk/>
            <pc:sldMk cId="2254784622" sldId="267"/>
            <ac:spMk id="85" creationId="{92A6E9A2-7B8F-6B3D-E890-E014E5F9F022}"/>
          </ac:spMkLst>
        </pc:spChg>
        <pc:spChg chg="add del mod">
          <ac:chgData name="Kateri Raymond" userId="c75a416e-9bf2-45e8-94b3-4a211ed6802e" providerId="ADAL" clId="{E2AC3BA5-83BA-4E79-B7C5-6C6662738894}" dt="2024-03-14T14:03:55.231" v="4441" actId="478"/>
          <ac:spMkLst>
            <pc:docMk/>
            <pc:sldMk cId="2254784622" sldId="267"/>
            <ac:spMk id="89" creationId="{439B7BF7-DE95-4553-B299-A2F31C9F06AB}"/>
          </ac:spMkLst>
        </pc:spChg>
        <pc:spChg chg="add del">
          <ac:chgData name="Kateri Raymond" userId="c75a416e-9bf2-45e8-94b3-4a211ed6802e" providerId="ADAL" clId="{E2AC3BA5-83BA-4E79-B7C5-6C6662738894}" dt="2024-03-13T17:02:01.649" v="2798" actId="22"/>
          <ac:spMkLst>
            <pc:docMk/>
            <pc:sldMk cId="2254784622" sldId="267"/>
            <ac:spMk id="94" creationId="{5D4BDDA4-544C-7277-11C1-9CCAC6B3D9E6}"/>
          </ac:spMkLst>
        </pc:spChg>
        <pc:spChg chg="add del mod">
          <ac:chgData name="Kateri Raymond" userId="c75a416e-9bf2-45e8-94b3-4a211ed6802e" providerId="ADAL" clId="{E2AC3BA5-83BA-4E79-B7C5-6C6662738894}" dt="2024-03-14T14:03:55.231" v="4441" actId="478"/>
          <ac:spMkLst>
            <pc:docMk/>
            <pc:sldMk cId="2254784622" sldId="267"/>
            <ac:spMk id="95" creationId="{8C397EC0-2963-106E-3F2F-20D433963565}"/>
          </ac:spMkLst>
        </pc:spChg>
        <pc:grpChg chg="add mod">
          <ac:chgData name="Kateri Raymond" userId="c75a416e-9bf2-45e8-94b3-4a211ed6802e" providerId="ADAL" clId="{E2AC3BA5-83BA-4E79-B7C5-6C6662738894}" dt="2024-03-14T14:03:56.117" v="4442" actId="1076"/>
          <ac:grpSpMkLst>
            <pc:docMk/>
            <pc:sldMk cId="2254784622" sldId="267"/>
            <ac:grpSpMk id="2" creationId="{7200CDA4-D5D2-3945-A280-C83DFA42E2FA}"/>
          </ac:grpSpMkLst>
        </pc:grpChg>
        <pc:grpChg chg="del">
          <ac:chgData name="Kateri Raymond" userId="c75a416e-9bf2-45e8-94b3-4a211ed6802e" providerId="ADAL" clId="{E2AC3BA5-83BA-4E79-B7C5-6C6662738894}" dt="2024-03-13T15:31:06.291" v="1913" actId="478"/>
          <ac:grpSpMkLst>
            <pc:docMk/>
            <pc:sldMk cId="2254784622" sldId="267"/>
            <ac:grpSpMk id="99" creationId="{1FC62924-C314-7521-DFA7-6DBFD4F59BFC}"/>
          </ac:grpSpMkLst>
        </pc:grpChg>
        <pc:grpChg chg="del">
          <ac:chgData name="Kateri Raymond" userId="c75a416e-9bf2-45e8-94b3-4a211ed6802e" providerId="ADAL" clId="{E2AC3BA5-83BA-4E79-B7C5-6C6662738894}" dt="2024-03-13T15:31:06.291" v="1913" actId="478"/>
          <ac:grpSpMkLst>
            <pc:docMk/>
            <pc:sldMk cId="2254784622" sldId="267"/>
            <ac:grpSpMk id="100" creationId="{3826D9F0-69A6-33D9-EB1A-0C2F4E07811C}"/>
          </ac:grpSpMkLst>
        </pc:grpChg>
        <pc:grpChg chg="del">
          <ac:chgData name="Kateri Raymond" userId="c75a416e-9bf2-45e8-94b3-4a211ed6802e" providerId="ADAL" clId="{E2AC3BA5-83BA-4E79-B7C5-6C6662738894}" dt="2024-03-13T15:31:06.291" v="1913" actId="478"/>
          <ac:grpSpMkLst>
            <pc:docMk/>
            <pc:sldMk cId="2254784622" sldId="267"/>
            <ac:grpSpMk id="101" creationId="{05039D8B-A09D-35C5-039A-45A1CAC8DA0B}"/>
          </ac:grpSpMkLst>
        </pc:grpChg>
        <pc:grpChg chg="del">
          <ac:chgData name="Kateri Raymond" userId="c75a416e-9bf2-45e8-94b3-4a211ed6802e" providerId="ADAL" clId="{E2AC3BA5-83BA-4E79-B7C5-6C6662738894}" dt="2024-03-13T15:31:06.291" v="1913" actId="478"/>
          <ac:grpSpMkLst>
            <pc:docMk/>
            <pc:sldMk cId="2254784622" sldId="267"/>
            <ac:grpSpMk id="102" creationId="{F531C479-FD38-97ED-B626-E748D2381A73}"/>
          </ac:grpSpMkLst>
        </pc:grpChg>
        <pc:grpChg chg="del mod">
          <ac:chgData name="Kateri Raymond" userId="c75a416e-9bf2-45e8-94b3-4a211ed6802e" providerId="ADAL" clId="{E2AC3BA5-83BA-4E79-B7C5-6C6662738894}" dt="2024-03-14T14:02:46.575" v="4405" actId="478"/>
          <ac:grpSpMkLst>
            <pc:docMk/>
            <pc:sldMk cId="2254784622" sldId="267"/>
            <ac:grpSpMk id="103" creationId="{00B01DE0-F604-4210-4D01-A33D9043D3ED}"/>
          </ac:grpSpMkLst>
        </pc:grpChg>
        <pc:grpChg chg="del">
          <ac:chgData name="Kateri Raymond" userId="c75a416e-9bf2-45e8-94b3-4a211ed6802e" providerId="ADAL" clId="{E2AC3BA5-83BA-4E79-B7C5-6C6662738894}" dt="2024-03-13T15:31:11.547" v="1915" actId="478"/>
          <ac:grpSpMkLst>
            <pc:docMk/>
            <pc:sldMk cId="2254784622" sldId="267"/>
            <ac:grpSpMk id="104" creationId="{113016ED-A0FE-7D66-C889-949F69B6FD31}"/>
          </ac:grpSpMkLst>
        </pc:grpChg>
        <pc:grpChg chg="del">
          <ac:chgData name="Kateri Raymond" userId="c75a416e-9bf2-45e8-94b3-4a211ed6802e" providerId="ADAL" clId="{E2AC3BA5-83BA-4E79-B7C5-6C6662738894}" dt="2024-03-13T15:31:09.573" v="1914" actId="478"/>
          <ac:grpSpMkLst>
            <pc:docMk/>
            <pc:sldMk cId="2254784622" sldId="267"/>
            <ac:grpSpMk id="105" creationId="{D330A04E-88FC-14FD-CE58-2DE58EDD92A2}"/>
          </ac:grpSpMkLst>
        </pc:grpChg>
        <pc:picChg chg="add del mod">
          <ac:chgData name="Kateri Raymond" userId="c75a416e-9bf2-45e8-94b3-4a211ed6802e" providerId="ADAL" clId="{E2AC3BA5-83BA-4E79-B7C5-6C6662738894}" dt="2024-03-14T14:03:55.231" v="4441" actId="478"/>
          <ac:picMkLst>
            <pc:docMk/>
            <pc:sldMk cId="2254784622" sldId="267"/>
            <ac:picMk id="6" creationId="{6C7449B1-959A-6679-CDCA-B661E37A2D08}"/>
          </ac:picMkLst>
        </pc:picChg>
        <pc:picChg chg="mod">
          <ac:chgData name="Kateri Raymond" userId="c75a416e-9bf2-45e8-94b3-4a211ed6802e" providerId="ADAL" clId="{E2AC3BA5-83BA-4E79-B7C5-6C6662738894}" dt="2024-03-14T14:02:19.124" v="4394"/>
          <ac:picMkLst>
            <pc:docMk/>
            <pc:sldMk cId="2254784622" sldId="267"/>
            <ac:picMk id="8" creationId="{2E3E96DD-FAEF-4923-C6A1-CD8650088ED3}"/>
          </ac:picMkLst>
        </pc:picChg>
        <pc:picChg chg="add mod">
          <ac:chgData name="Kateri Raymond" userId="c75a416e-9bf2-45e8-94b3-4a211ed6802e" providerId="ADAL" clId="{E2AC3BA5-83BA-4E79-B7C5-6C6662738894}" dt="2024-03-14T14:03:54.483" v="4440" actId="931"/>
          <ac:picMkLst>
            <pc:docMk/>
            <pc:sldMk cId="2254784622" sldId="267"/>
            <ac:picMk id="12" creationId="{DCDB4D37-E65D-AEAD-32C9-50AAF11A893C}"/>
          </ac:picMkLst>
        </pc:picChg>
        <pc:picChg chg="add mod">
          <ac:chgData name="Kateri Raymond" userId="c75a416e-9bf2-45e8-94b3-4a211ed6802e" providerId="ADAL" clId="{E2AC3BA5-83BA-4E79-B7C5-6C6662738894}" dt="2024-03-14T14:03:54.483" v="4440" actId="931"/>
          <ac:picMkLst>
            <pc:docMk/>
            <pc:sldMk cId="2254784622" sldId="267"/>
            <ac:picMk id="15" creationId="{2E539690-1D17-2771-EF63-39C8BC2CF25F}"/>
          </ac:picMkLst>
        </pc:picChg>
        <pc:picChg chg="add mod">
          <ac:chgData name="Kateri Raymond" userId="c75a416e-9bf2-45e8-94b3-4a211ed6802e" providerId="ADAL" clId="{E2AC3BA5-83BA-4E79-B7C5-6C6662738894}" dt="2024-03-14T14:03:54.483" v="4440" actId="931"/>
          <ac:picMkLst>
            <pc:docMk/>
            <pc:sldMk cId="2254784622" sldId="267"/>
            <ac:picMk id="22" creationId="{47FABE72-51F9-871A-2BD3-089E6C0E52F4}"/>
          </ac:picMkLst>
        </pc:picChg>
        <pc:picChg chg="add mod">
          <ac:chgData name="Kateri Raymond" userId="c75a416e-9bf2-45e8-94b3-4a211ed6802e" providerId="ADAL" clId="{E2AC3BA5-83BA-4E79-B7C5-6C6662738894}" dt="2024-03-14T14:03:54.483" v="4440" actId="931"/>
          <ac:picMkLst>
            <pc:docMk/>
            <pc:sldMk cId="2254784622" sldId="267"/>
            <ac:picMk id="24" creationId="{07C85790-485B-030E-7B89-B0639021A86D}"/>
          </ac:picMkLst>
        </pc:picChg>
        <pc:picChg chg="add mod">
          <ac:chgData name="Kateri Raymond" userId="c75a416e-9bf2-45e8-94b3-4a211ed6802e" providerId="ADAL" clId="{E2AC3BA5-83BA-4E79-B7C5-6C6662738894}" dt="2024-03-14T14:03:54.483" v="4440" actId="931"/>
          <ac:picMkLst>
            <pc:docMk/>
            <pc:sldMk cId="2254784622" sldId="267"/>
            <ac:picMk id="28" creationId="{4DCBC2B2-87A2-9D34-3C3C-F31F90A649E8}"/>
          </ac:picMkLst>
        </pc:picChg>
        <pc:picChg chg="add mod">
          <ac:chgData name="Kateri Raymond" userId="c75a416e-9bf2-45e8-94b3-4a211ed6802e" providerId="ADAL" clId="{E2AC3BA5-83BA-4E79-B7C5-6C6662738894}" dt="2024-03-14T14:03:54.483" v="4440" actId="931"/>
          <ac:picMkLst>
            <pc:docMk/>
            <pc:sldMk cId="2254784622" sldId="267"/>
            <ac:picMk id="32" creationId="{E5D4DBBF-9EE4-AF67-ED18-28DE7182466E}"/>
          </ac:picMkLst>
        </pc:picChg>
        <pc:picChg chg="add mod">
          <ac:chgData name="Kateri Raymond" userId="c75a416e-9bf2-45e8-94b3-4a211ed6802e" providerId="ADAL" clId="{E2AC3BA5-83BA-4E79-B7C5-6C6662738894}" dt="2024-03-14T14:03:54.483" v="4440" actId="931"/>
          <ac:picMkLst>
            <pc:docMk/>
            <pc:sldMk cId="2254784622" sldId="267"/>
            <ac:picMk id="34" creationId="{D479A2BC-7DD1-776E-87F6-C38F66C1E312}"/>
          </ac:picMkLst>
        </pc:picChg>
        <pc:picChg chg="add mod">
          <ac:chgData name="Kateri Raymond" userId="c75a416e-9bf2-45e8-94b3-4a211ed6802e" providerId="ADAL" clId="{E2AC3BA5-83BA-4E79-B7C5-6C6662738894}" dt="2024-03-14T14:03:54.483" v="4440" actId="931"/>
          <ac:picMkLst>
            <pc:docMk/>
            <pc:sldMk cId="2254784622" sldId="267"/>
            <ac:picMk id="41" creationId="{74C84FC0-4756-5645-8E08-4925BBE141E2}"/>
          </ac:picMkLst>
        </pc:picChg>
        <pc:picChg chg="add del mod">
          <ac:chgData name="Kateri Raymond" userId="c75a416e-9bf2-45e8-94b3-4a211ed6802e" providerId="ADAL" clId="{E2AC3BA5-83BA-4E79-B7C5-6C6662738894}" dt="2024-03-14T14:03:55.231" v="4441" actId="478"/>
          <ac:picMkLst>
            <pc:docMk/>
            <pc:sldMk cId="2254784622" sldId="267"/>
            <ac:picMk id="43" creationId="{03155F2B-6468-A572-57D0-AB8B48A1E5A0}"/>
          </ac:picMkLst>
        </pc:picChg>
        <pc:picChg chg="add mod">
          <ac:chgData name="Kateri Raymond" userId="c75a416e-9bf2-45e8-94b3-4a211ed6802e" providerId="ADAL" clId="{E2AC3BA5-83BA-4E79-B7C5-6C6662738894}" dt="2024-03-14T14:03:54.483" v="4440" actId="931"/>
          <ac:picMkLst>
            <pc:docMk/>
            <pc:sldMk cId="2254784622" sldId="267"/>
            <ac:picMk id="44" creationId="{B5386559-1474-AFDB-E562-0D7A046D07B1}"/>
          </ac:picMkLst>
        </pc:picChg>
        <pc:picChg chg="add del mod">
          <ac:chgData name="Kateri Raymond" userId="c75a416e-9bf2-45e8-94b3-4a211ed6802e" providerId="ADAL" clId="{E2AC3BA5-83BA-4E79-B7C5-6C6662738894}" dt="2024-03-14T14:03:55.231" v="4441" actId="478"/>
          <ac:picMkLst>
            <pc:docMk/>
            <pc:sldMk cId="2254784622" sldId="267"/>
            <ac:picMk id="45" creationId="{3C19AE1C-07A2-817F-1B19-20E92F3A708F}"/>
          </ac:picMkLst>
        </pc:picChg>
        <pc:picChg chg="add mod">
          <ac:chgData name="Kateri Raymond" userId="c75a416e-9bf2-45e8-94b3-4a211ed6802e" providerId="ADAL" clId="{E2AC3BA5-83BA-4E79-B7C5-6C6662738894}" dt="2024-03-14T14:03:54.483" v="4440" actId="931"/>
          <ac:picMkLst>
            <pc:docMk/>
            <pc:sldMk cId="2254784622" sldId="267"/>
            <ac:picMk id="47" creationId="{20DC0B8B-58E0-DFBA-17EA-198A517E8296}"/>
          </ac:picMkLst>
        </pc:picChg>
        <pc:picChg chg="add mod">
          <ac:chgData name="Kateri Raymond" userId="c75a416e-9bf2-45e8-94b3-4a211ed6802e" providerId="ADAL" clId="{E2AC3BA5-83BA-4E79-B7C5-6C6662738894}" dt="2024-03-14T14:03:54.483" v="4440" actId="931"/>
          <ac:picMkLst>
            <pc:docMk/>
            <pc:sldMk cId="2254784622" sldId="267"/>
            <ac:picMk id="53" creationId="{C39F95E4-30DC-D7BE-F7BE-9CC8E01A7B74}"/>
          </ac:picMkLst>
        </pc:picChg>
        <pc:picChg chg="add del mod">
          <ac:chgData name="Kateri Raymond" userId="c75a416e-9bf2-45e8-94b3-4a211ed6802e" providerId="ADAL" clId="{E2AC3BA5-83BA-4E79-B7C5-6C6662738894}" dt="2024-03-14T14:03:55.231" v="4441" actId="478"/>
          <ac:picMkLst>
            <pc:docMk/>
            <pc:sldMk cId="2254784622" sldId="267"/>
            <ac:picMk id="65" creationId="{0EBB36D4-2A39-F760-19D4-FC99BA7E6563}"/>
          </ac:picMkLst>
        </pc:picChg>
        <pc:picChg chg="add del mod">
          <ac:chgData name="Kateri Raymond" userId="c75a416e-9bf2-45e8-94b3-4a211ed6802e" providerId="ADAL" clId="{E2AC3BA5-83BA-4E79-B7C5-6C6662738894}" dt="2024-03-14T14:03:55.231" v="4441" actId="478"/>
          <ac:picMkLst>
            <pc:docMk/>
            <pc:sldMk cId="2254784622" sldId="267"/>
            <ac:picMk id="96" creationId="{D3E31D32-BF79-A8E1-734F-7640FC929B3B}"/>
          </ac:picMkLst>
        </pc:picChg>
        <pc:cxnChg chg="add del mod">
          <ac:chgData name="Kateri Raymond" userId="c75a416e-9bf2-45e8-94b3-4a211ed6802e" providerId="ADAL" clId="{E2AC3BA5-83BA-4E79-B7C5-6C6662738894}" dt="2024-03-14T14:03:19.321" v="4414" actId="478"/>
          <ac:cxnSpMkLst>
            <pc:docMk/>
            <pc:sldMk cId="2254784622" sldId="267"/>
            <ac:cxnSpMk id="19" creationId="{68E900B9-1812-B59B-1B40-FAE3894DEE66}"/>
          </ac:cxnSpMkLst>
        </pc:cxnChg>
        <pc:cxnChg chg="del">
          <ac:chgData name="Kateri Raymond" userId="c75a416e-9bf2-45e8-94b3-4a211ed6802e" providerId="ADAL" clId="{E2AC3BA5-83BA-4E79-B7C5-6C6662738894}" dt="2024-03-13T15:31:06.291" v="1913" actId="478"/>
          <ac:cxnSpMkLst>
            <pc:docMk/>
            <pc:sldMk cId="2254784622" sldId="267"/>
            <ac:cxnSpMk id="56" creationId="{72F28E1D-CD07-CF5A-9FAB-D5F2DCA27692}"/>
          </ac:cxnSpMkLst>
        </pc:cxnChg>
      </pc:sldChg>
      <pc:sldChg chg="addSp delSp modSp add mod">
        <pc:chgData name="Kateri Raymond" userId="c75a416e-9bf2-45e8-94b3-4a211ed6802e" providerId="ADAL" clId="{E2AC3BA5-83BA-4E79-B7C5-6C6662738894}" dt="2024-03-14T14:00:11.329" v="4360" actId="14100"/>
        <pc:sldMkLst>
          <pc:docMk/>
          <pc:sldMk cId="3885929056" sldId="268"/>
        </pc:sldMkLst>
        <pc:spChg chg="add mod ord">
          <ac:chgData name="Kateri Raymond" userId="c75a416e-9bf2-45e8-94b3-4a211ed6802e" providerId="ADAL" clId="{E2AC3BA5-83BA-4E79-B7C5-6C6662738894}" dt="2024-03-13T18:31:37.363" v="3693" actId="14100"/>
          <ac:spMkLst>
            <pc:docMk/>
            <pc:sldMk cId="3885929056" sldId="268"/>
            <ac:spMk id="2" creationId="{2B203F59-C168-2269-B187-17E1F1DE659F}"/>
          </ac:spMkLst>
        </pc:spChg>
        <pc:spChg chg="add mod">
          <ac:chgData name="Kateri Raymond" userId="c75a416e-9bf2-45e8-94b3-4a211ed6802e" providerId="ADAL" clId="{E2AC3BA5-83BA-4E79-B7C5-6C6662738894}" dt="2024-03-14T14:00:11.329" v="4360" actId="14100"/>
          <ac:spMkLst>
            <pc:docMk/>
            <pc:sldMk cId="3885929056" sldId="268"/>
            <ac:spMk id="5" creationId="{B55471A8-0D67-2827-2DF4-B5BAC475800F}"/>
          </ac:spMkLst>
        </pc:spChg>
        <pc:spChg chg="add mod">
          <ac:chgData name="Kateri Raymond" userId="c75a416e-9bf2-45e8-94b3-4a211ed6802e" providerId="ADAL" clId="{E2AC3BA5-83BA-4E79-B7C5-6C6662738894}" dt="2024-03-13T19:12:59.307" v="4317" actId="14100"/>
          <ac:spMkLst>
            <pc:docMk/>
            <pc:sldMk cId="3885929056" sldId="268"/>
            <ac:spMk id="8" creationId="{FA02D2A0-849F-9753-6802-6885AACC1E1E}"/>
          </ac:spMkLst>
        </pc:spChg>
        <pc:spChg chg="add mod">
          <ac:chgData name="Kateri Raymond" userId="c75a416e-9bf2-45e8-94b3-4a211ed6802e" providerId="ADAL" clId="{E2AC3BA5-83BA-4E79-B7C5-6C6662738894}" dt="2024-03-14T13:59:39.831" v="4354" actId="113"/>
          <ac:spMkLst>
            <pc:docMk/>
            <pc:sldMk cId="3885929056" sldId="268"/>
            <ac:spMk id="9" creationId="{0650096B-7A45-A312-4870-15EA914C8CF4}"/>
          </ac:spMkLst>
        </pc:spChg>
        <pc:spChg chg="mod">
          <ac:chgData name="Kateri Raymond" userId="c75a416e-9bf2-45e8-94b3-4a211ed6802e" providerId="ADAL" clId="{E2AC3BA5-83BA-4E79-B7C5-6C6662738894}" dt="2024-03-13T17:38:57.811" v="3445" actId="1035"/>
          <ac:spMkLst>
            <pc:docMk/>
            <pc:sldMk cId="3885929056" sldId="268"/>
            <ac:spMk id="10" creationId="{661B1FB7-A1C4-97EA-0DB0-81ECC5621284}"/>
          </ac:spMkLst>
        </pc:spChg>
        <pc:spChg chg="mod">
          <ac:chgData name="Kateri Raymond" userId="c75a416e-9bf2-45e8-94b3-4a211ed6802e" providerId="ADAL" clId="{E2AC3BA5-83BA-4E79-B7C5-6C6662738894}" dt="2024-03-13T18:45:43.211" v="3853" actId="6549"/>
          <ac:spMkLst>
            <pc:docMk/>
            <pc:sldMk cId="3885929056" sldId="268"/>
            <ac:spMk id="11" creationId="{9A032765-C7E2-E9E2-951A-4DC4093532C6}"/>
          </ac:spMkLst>
        </pc:spChg>
        <pc:spChg chg="add mod">
          <ac:chgData name="Kateri Raymond" userId="c75a416e-9bf2-45e8-94b3-4a211ed6802e" providerId="ADAL" clId="{E2AC3BA5-83BA-4E79-B7C5-6C6662738894}" dt="2024-03-14T13:59:39.831" v="4354" actId="113"/>
          <ac:spMkLst>
            <pc:docMk/>
            <pc:sldMk cId="3885929056" sldId="268"/>
            <ac:spMk id="12" creationId="{7488D65F-E75A-3341-01BB-A32DA3F1A087}"/>
          </ac:spMkLst>
        </pc:spChg>
        <pc:spChg chg="mod">
          <ac:chgData name="Kateri Raymond" userId="c75a416e-9bf2-45e8-94b3-4a211ed6802e" providerId="ADAL" clId="{E2AC3BA5-83BA-4E79-B7C5-6C6662738894}" dt="2024-03-13T17:09:46.756" v="3065" actId="120"/>
          <ac:spMkLst>
            <pc:docMk/>
            <pc:sldMk cId="3885929056" sldId="268"/>
            <ac:spMk id="13" creationId="{1C07BD2D-A977-57D9-16AC-41BBE5727CFC}"/>
          </ac:spMkLst>
        </pc:spChg>
        <pc:spChg chg="del">
          <ac:chgData name="Kateri Raymond" userId="c75a416e-9bf2-45e8-94b3-4a211ed6802e" providerId="ADAL" clId="{E2AC3BA5-83BA-4E79-B7C5-6C6662738894}" dt="2024-03-13T17:09:52.059" v="3066" actId="478"/>
          <ac:spMkLst>
            <pc:docMk/>
            <pc:sldMk cId="3885929056" sldId="268"/>
            <ac:spMk id="18" creationId="{F09C471F-378A-4904-A6B9-564D66A5E472}"/>
          </ac:spMkLst>
        </pc:spChg>
        <pc:spChg chg="add mod">
          <ac:chgData name="Kateri Raymond" userId="c75a416e-9bf2-45e8-94b3-4a211ed6802e" providerId="ADAL" clId="{E2AC3BA5-83BA-4E79-B7C5-6C6662738894}" dt="2024-03-14T13:59:50.240" v="4357" actId="6549"/>
          <ac:spMkLst>
            <pc:docMk/>
            <pc:sldMk cId="3885929056" sldId="268"/>
            <ac:spMk id="20" creationId="{BE4F5BA5-AB36-56B2-2A0C-FF69D8541D6F}"/>
          </ac:spMkLst>
        </pc:spChg>
        <pc:spChg chg="del">
          <ac:chgData name="Kateri Raymond" userId="c75a416e-9bf2-45e8-94b3-4a211ed6802e" providerId="ADAL" clId="{E2AC3BA5-83BA-4E79-B7C5-6C6662738894}" dt="2024-03-13T17:09:41.458" v="3062" actId="478"/>
          <ac:spMkLst>
            <pc:docMk/>
            <pc:sldMk cId="3885929056" sldId="268"/>
            <ac:spMk id="21" creationId="{BA1E7270-590F-BADA-617E-0E3756C8BF44}"/>
          </ac:spMkLst>
        </pc:spChg>
        <pc:spChg chg="add del mod">
          <ac:chgData name="Kateri Raymond" userId="c75a416e-9bf2-45e8-94b3-4a211ed6802e" providerId="ADAL" clId="{E2AC3BA5-83BA-4E79-B7C5-6C6662738894}" dt="2024-03-13T17:35:21.394" v="3291" actId="478"/>
          <ac:spMkLst>
            <pc:docMk/>
            <pc:sldMk cId="3885929056" sldId="268"/>
            <ac:spMk id="22" creationId="{30C3496F-EB2F-84C8-2424-2A07863B2396}"/>
          </ac:spMkLst>
        </pc:spChg>
        <pc:spChg chg="del">
          <ac:chgData name="Kateri Raymond" userId="c75a416e-9bf2-45e8-94b3-4a211ed6802e" providerId="ADAL" clId="{E2AC3BA5-83BA-4E79-B7C5-6C6662738894}" dt="2024-03-13T17:10:56.833" v="3120" actId="478"/>
          <ac:spMkLst>
            <pc:docMk/>
            <pc:sldMk cId="3885929056" sldId="268"/>
            <ac:spMk id="25" creationId="{014C49F2-1F30-6845-AB43-98EA7AB5F4BB}"/>
          </ac:spMkLst>
        </pc:spChg>
        <pc:spChg chg="add del mod">
          <ac:chgData name="Kateri Raymond" userId="c75a416e-9bf2-45e8-94b3-4a211ed6802e" providerId="ADAL" clId="{E2AC3BA5-83BA-4E79-B7C5-6C6662738894}" dt="2024-03-13T17:30:48.779" v="3258" actId="478"/>
          <ac:spMkLst>
            <pc:docMk/>
            <pc:sldMk cId="3885929056" sldId="268"/>
            <ac:spMk id="26" creationId="{4120EC4B-AD8C-DADE-D01A-B4A9D95BF4C7}"/>
          </ac:spMkLst>
        </pc:spChg>
        <pc:spChg chg="del">
          <ac:chgData name="Kateri Raymond" userId="c75a416e-9bf2-45e8-94b3-4a211ed6802e" providerId="ADAL" clId="{E2AC3BA5-83BA-4E79-B7C5-6C6662738894}" dt="2024-03-13T17:10:57.848" v="3121" actId="478"/>
          <ac:spMkLst>
            <pc:docMk/>
            <pc:sldMk cId="3885929056" sldId="268"/>
            <ac:spMk id="27" creationId="{03566D0C-7978-AE9E-D0CD-8EA740D7BE3F}"/>
          </ac:spMkLst>
        </pc:spChg>
        <pc:spChg chg="add del mod">
          <ac:chgData name="Kateri Raymond" userId="c75a416e-9bf2-45e8-94b3-4a211ed6802e" providerId="ADAL" clId="{E2AC3BA5-83BA-4E79-B7C5-6C6662738894}" dt="2024-03-13T17:30:48.779" v="3258" actId="478"/>
          <ac:spMkLst>
            <pc:docMk/>
            <pc:sldMk cId="3885929056" sldId="268"/>
            <ac:spMk id="28" creationId="{6FBC9BF4-C171-3BD0-3AE0-25CD145CD068}"/>
          </ac:spMkLst>
        </pc:spChg>
        <pc:spChg chg="mod">
          <ac:chgData name="Kateri Raymond" userId="c75a416e-9bf2-45e8-94b3-4a211ed6802e" providerId="ADAL" clId="{E2AC3BA5-83BA-4E79-B7C5-6C6662738894}" dt="2024-03-14T13:59:39.831" v="4354" actId="113"/>
          <ac:spMkLst>
            <pc:docMk/>
            <pc:sldMk cId="3885929056" sldId="268"/>
            <ac:spMk id="29" creationId="{70D796C0-C995-28DC-E34E-E270E4039621}"/>
          </ac:spMkLst>
        </pc:spChg>
        <pc:spChg chg="add del mod">
          <ac:chgData name="Kateri Raymond" userId="c75a416e-9bf2-45e8-94b3-4a211ed6802e" providerId="ADAL" clId="{E2AC3BA5-83BA-4E79-B7C5-6C6662738894}" dt="2024-03-13T17:35:21.394" v="3291" actId="478"/>
          <ac:spMkLst>
            <pc:docMk/>
            <pc:sldMk cId="3885929056" sldId="268"/>
            <ac:spMk id="33" creationId="{D9D9A5CF-D7D6-FEFF-BD3E-71CF1543477F}"/>
          </ac:spMkLst>
        </pc:spChg>
        <pc:spChg chg="add mod">
          <ac:chgData name="Kateri Raymond" userId="c75a416e-9bf2-45e8-94b3-4a211ed6802e" providerId="ADAL" clId="{E2AC3BA5-83BA-4E79-B7C5-6C6662738894}" dt="2024-03-13T18:31:00.324" v="3689" actId="1036"/>
          <ac:spMkLst>
            <pc:docMk/>
            <pc:sldMk cId="3885929056" sldId="268"/>
            <ac:spMk id="34" creationId="{31ACF0EF-322F-E654-AC61-1AEE0B582CFD}"/>
          </ac:spMkLst>
        </pc:spChg>
        <pc:spChg chg="del">
          <ac:chgData name="Kateri Raymond" userId="c75a416e-9bf2-45e8-94b3-4a211ed6802e" providerId="ADAL" clId="{E2AC3BA5-83BA-4E79-B7C5-6C6662738894}" dt="2024-03-13T17:10:54.690" v="3119" actId="478"/>
          <ac:spMkLst>
            <pc:docMk/>
            <pc:sldMk cId="3885929056" sldId="268"/>
            <ac:spMk id="35" creationId="{A11535DE-1B01-57F6-74CC-E909BAC5A65A}"/>
          </ac:spMkLst>
        </pc:spChg>
        <pc:spChg chg="del">
          <ac:chgData name="Kateri Raymond" userId="c75a416e-9bf2-45e8-94b3-4a211ed6802e" providerId="ADAL" clId="{E2AC3BA5-83BA-4E79-B7C5-6C6662738894}" dt="2024-03-13T17:10:54.690" v="3119" actId="478"/>
          <ac:spMkLst>
            <pc:docMk/>
            <pc:sldMk cId="3885929056" sldId="268"/>
            <ac:spMk id="36" creationId="{1DCA4986-31D1-249B-2B30-A5D90E0AA76A}"/>
          </ac:spMkLst>
        </pc:spChg>
        <pc:spChg chg="del">
          <ac:chgData name="Kateri Raymond" userId="c75a416e-9bf2-45e8-94b3-4a211ed6802e" providerId="ADAL" clId="{E2AC3BA5-83BA-4E79-B7C5-6C6662738894}" dt="2024-03-13T17:10:54.690" v="3119" actId="478"/>
          <ac:spMkLst>
            <pc:docMk/>
            <pc:sldMk cId="3885929056" sldId="268"/>
            <ac:spMk id="37" creationId="{43B218FF-5D5F-83F5-7072-BE531BBE7546}"/>
          </ac:spMkLst>
        </pc:spChg>
        <pc:spChg chg="del">
          <ac:chgData name="Kateri Raymond" userId="c75a416e-9bf2-45e8-94b3-4a211ed6802e" providerId="ADAL" clId="{E2AC3BA5-83BA-4E79-B7C5-6C6662738894}" dt="2024-03-13T17:10:54.690" v="3119" actId="478"/>
          <ac:spMkLst>
            <pc:docMk/>
            <pc:sldMk cId="3885929056" sldId="268"/>
            <ac:spMk id="39" creationId="{CB306D6F-5718-7E87-3B6B-9376CAFF97EA}"/>
          </ac:spMkLst>
        </pc:spChg>
        <pc:spChg chg="mod">
          <ac:chgData name="Kateri Raymond" userId="c75a416e-9bf2-45e8-94b3-4a211ed6802e" providerId="ADAL" clId="{E2AC3BA5-83BA-4E79-B7C5-6C6662738894}" dt="2024-03-14T13:59:39.831" v="4354" actId="113"/>
          <ac:spMkLst>
            <pc:docMk/>
            <pc:sldMk cId="3885929056" sldId="268"/>
            <ac:spMk id="40" creationId="{2A4A5B30-7C26-2AC6-D571-460F81CD11BC}"/>
          </ac:spMkLst>
        </pc:spChg>
        <pc:spChg chg="add del mod">
          <ac:chgData name="Kateri Raymond" userId="c75a416e-9bf2-45e8-94b3-4a211ed6802e" providerId="ADAL" clId="{E2AC3BA5-83BA-4E79-B7C5-6C6662738894}" dt="2024-03-13T19:10:39.023" v="4276"/>
          <ac:spMkLst>
            <pc:docMk/>
            <pc:sldMk cId="3885929056" sldId="268"/>
            <ac:spMk id="42" creationId="{A8EE34F6-AC16-C69C-0566-4C27960E4B53}"/>
          </ac:spMkLst>
        </pc:spChg>
        <pc:spChg chg="add mod">
          <ac:chgData name="Kateri Raymond" userId="c75a416e-9bf2-45e8-94b3-4a211ed6802e" providerId="ADAL" clId="{E2AC3BA5-83BA-4E79-B7C5-6C6662738894}" dt="2024-03-13T19:12:28.211" v="4303" actId="14100"/>
          <ac:spMkLst>
            <pc:docMk/>
            <pc:sldMk cId="3885929056" sldId="268"/>
            <ac:spMk id="46" creationId="{C34CDF40-F190-780D-772A-FEA70997D6A3}"/>
          </ac:spMkLst>
        </pc:spChg>
        <pc:spChg chg="add del mod">
          <ac:chgData name="Kateri Raymond" userId="c75a416e-9bf2-45e8-94b3-4a211ed6802e" providerId="ADAL" clId="{E2AC3BA5-83BA-4E79-B7C5-6C6662738894}" dt="2024-03-13T18:28:37.020" v="3533"/>
          <ac:spMkLst>
            <pc:docMk/>
            <pc:sldMk cId="3885929056" sldId="268"/>
            <ac:spMk id="47" creationId="{F9E0595A-AE70-BA65-7DDC-CB9DF24A564A}"/>
          </ac:spMkLst>
        </pc:spChg>
        <pc:spChg chg="del">
          <ac:chgData name="Kateri Raymond" userId="c75a416e-9bf2-45e8-94b3-4a211ed6802e" providerId="ADAL" clId="{E2AC3BA5-83BA-4E79-B7C5-6C6662738894}" dt="2024-03-13T17:10:54.690" v="3119" actId="478"/>
          <ac:spMkLst>
            <pc:docMk/>
            <pc:sldMk cId="3885929056" sldId="268"/>
            <ac:spMk id="48" creationId="{6ED76CA5-FADB-F186-BA55-0F85B60A4320}"/>
          </ac:spMkLst>
        </pc:spChg>
        <pc:spChg chg="del">
          <ac:chgData name="Kateri Raymond" userId="c75a416e-9bf2-45e8-94b3-4a211ed6802e" providerId="ADAL" clId="{E2AC3BA5-83BA-4E79-B7C5-6C6662738894}" dt="2024-03-13T17:10:54.690" v="3119" actId="478"/>
          <ac:spMkLst>
            <pc:docMk/>
            <pc:sldMk cId="3885929056" sldId="268"/>
            <ac:spMk id="49" creationId="{0E94A627-4D05-C354-F646-61F964247F13}"/>
          </ac:spMkLst>
        </pc:spChg>
        <pc:spChg chg="del">
          <ac:chgData name="Kateri Raymond" userId="c75a416e-9bf2-45e8-94b3-4a211ed6802e" providerId="ADAL" clId="{E2AC3BA5-83BA-4E79-B7C5-6C6662738894}" dt="2024-03-13T17:10:54.690" v="3119" actId="478"/>
          <ac:spMkLst>
            <pc:docMk/>
            <pc:sldMk cId="3885929056" sldId="268"/>
            <ac:spMk id="50" creationId="{02F2DD49-FB91-3773-63F2-FC3EC4720F82}"/>
          </ac:spMkLst>
        </pc:spChg>
        <pc:spChg chg="del">
          <ac:chgData name="Kateri Raymond" userId="c75a416e-9bf2-45e8-94b3-4a211ed6802e" providerId="ADAL" clId="{E2AC3BA5-83BA-4E79-B7C5-6C6662738894}" dt="2024-03-13T17:10:54.690" v="3119" actId="478"/>
          <ac:spMkLst>
            <pc:docMk/>
            <pc:sldMk cId="3885929056" sldId="268"/>
            <ac:spMk id="51" creationId="{DEBDFE18-5AB4-BB1E-4BA3-571CEE685389}"/>
          </ac:spMkLst>
        </pc:spChg>
        <pc:spChg chg="add mod">
          <ac:chgData name="Kateri Raymond" userId="c75a416e-9bf2-45e8-94b3-4a211ed6802e" providerId="ADAL" clId="{E2AC3BA5-83BA-4E79-B7C5-6C6662738894}" dt="2024-03-14T14:00:05.035" v="4359" actId="20577"/>
          <ac:spMkLst>
            <pc:docMk/>
            <pc:sldMk cId="3885929056" sldId="268"/>
            <ac:spMk id="52" creationId="{7923D27D-B6C2-1AED-0DB2-F4419EA8C4D0}"/>
          </ac:spMkLst>
        </pc:spChg>
        <pc:spChg chg="del">
          <ac:chgData name="Kateri Raymond" userId="c75a416e-9bf2-45e8-94b3-4a211ed6802e" providerId="ADAL" clId="{E2AC3BA5-83BA-4E79-B7C5-6C6662738894}" dt="2024-03-13T17:11:00.409" v="3123" actId="478"/>
          <ac:spMkLst>
            <pc:docMk/>
            <pc:sldMk cId="3885929056" sldId="268"/>
            <ac:spMk id="54" creationId="{9CA0F348-5212-BA91-1B93-6178F704E82E}"/>
          </ac:spMkLst>
        </pc:spChg>
        <pc:spChg chg="add del mod">
          <ac:chgData name="Kateri Raymond" userId="c75a416e-9bf2-45e8-94b3-4a211ed6802e" providerId="ADAL" clId="{E2AC3BA5-83BA-4E79-B7C5-6C6662738894}" dt="2024-03-13T19:11:48.599" v="4289" actId="478"/>
          <ac:spMkLst>
            <pc:docMk/>
            <pc:sldMk cId="3885929056" sldId="268"/>
            <ac:spMk id="55" creationId="{ECF25486-05C9-AAE6-F580-7BF7BC47BB83}"/>
          </ac:spMkLst>
        </pc:spChg>
        <pc:spChg chg="mod">
          <ac:chgData name="Kateri Raymond" userId="c75a416e-9bf2-45e8-94b3-4a211ed6802e" providerId="ADAL" clId="{E2AC3BA5-83BA-4E79-B7C5-6C6662738894}" dt="2024-03-13T18:27:53.512" v="3517" actId="552"/>
          <ac:spMkLst>
            <pc:docMk/>
            <pc:sldMk cId="3885929056" sldId="268"/>
            <ac:spMk id="57" creationId="{069855EC-764B-BCA6-71E4-F7841C635284}"/>
          </ac:spMkLst>
        </pc:spChg>
        <pc:spChg chg="del">
          <ac:chgData name="Kateri Raymond" userId="c75a416e-9bf2-45e8-94b3-4a211ed6802e" providerId="ADAL" clId="{E2AC3BA5-83BA-4E79-B7C5-6C6662738894}" dt="2024-03-13T17:11:01.833" v="3124" actId="478"/>
          <ac:spMkLst>
            <pc:docMk/>
            <pc:sldMk cId="3885929056" sldId="268"/>
            <ac:spMk id="58" creationId="{1D71B9EB-5D8B-62F5-23AC-9CBB91B7B057}"/>
          </ac:spMkLst>
        </pc:spChg>
        <pc:spChg chg="del">
          <ac:chgData name="Kateri Raymond" userId="c75a416e-9bf2-45e8-94b3-4a211ed6802e" providerId="ADAL" clId="{E2AC3BA5-83BA-4E79-B7C5-6C6662738894}" dt="2024-03-13T17:11:02.608" v="3125" actId="478"/>
          <ac:spMkLst>
            <pc:docMk/>
            <pc:sldMk cId="3885929056" sldId="268"/>
            <ac:spMk id="59" creationId="{5A7252E1-B3A2-F471-46EF-614A9F834944}"/>
          </ac:spMkLst>
        </pc:spChg>
        <pc:spChg chg="add del">
          <ac:chgData name="Kateri Raymond" userId="c75a416e-9bf2-45e8-94b3-4a211ed6802e" providerId="ADAL" clId="{E2AC3BA5-83BA-4E79-B7C5-6C6662738894}" dt="2024-03-13T19:11:42.602" v="4287" actId="478"/>
          <ac:spMkLst>
            <pc:docMk/>
            <pc:sldMk cId="3885929056" sldId="268"/>
            <ac:spMk id="60" creationId="{944CB34D-0256-0AE8-90DC-A59760568A37}"/>
          </ac:spMkLst>
        </pc:spChg>
        <pc:spChg chg="del">
          <ac:chgData name="Kateri Raymond" userId="c75a416e-9bf2-45e8-94b3-4a211ed6802e" providerId="ADAL" clId="{E2AC3BA5-83BA-4E79-B7C5-6C6662738894}" dt="2024-03-13T17:11:03.377" v="3126" actId="478"/>
          <ac:spMkLst>
            <pc:docMk/>
            <pc:sldMk cId="3885929056" sldId="268"/>
            <ac:spMk id="61" creationId="{E51A0077-D523-CA6A-E2FA-D29D8125FEA5}"/>
          </ac:spMkLst>
        </pc:spChg>
        <pc:spChg chg="del">
          <ac:chgData name="Kateri Raymond" userId="c75a416e-9bf2-45e8-94b3-4a211ed6802e" providerId="ADAL" clId="{E2AC3BA5-83BA-4E79-B7C5-6C6662738894}" dt="2024-03-13T17:11:04.672" v="3127" actId="478"/>
          <ac:spMkLst>
            <pc:docMk/>
            <pc:sldMk cId="3885929056" sldId="268"/>
            <ac:spMk id="62" creationId="{14FB66A7-E237-D022-22A0-16BDBD8D32EE}"/>
          </ac:spMkLst>
        </pc:spChg>
        <pc:spChg chg="add mod">
          <ac:chgData name="Kateri Raymond" userId="c75a416e-9bf2-45e8-94b3-4a211ed6802e" providerId="ADAL" clId="{E2AC3BA5-83BA-4E79-B7C5-6C6662738894}" dt="2024-03-14T13:59:39.831" v="4354" actId="113"/>
          <ac:spMkLst>
            <pc:docMk/>
            <pc:sldMk cId="3885929056" sldId="268"/>
            <ac:spMk id="63" creationId="{8E09BCFB-5857-5ABE-3B7C-3C77D3C85779}"/>
          </ac:spMkLst>
        </pc:spChg>
        <pc:spChg chg="del mod">
          <ac:chgData name="Kateri Raymond" userId="c75a416e-9bf2-45e8-94b3-4a211ed6802e" providerId="ADAL" clId="{E2AC3BA5-83BA-4E79-B7C5-6C6662738894}" dt="2024-03-13T17:14:56.798" v="3197" actId="478"/>
          <ac:spMkLst>
            <pc:docMk/>
            <pc:sldMk cId="3885929056" sldId="268"/>
            <ac:spMk id="64" creationId="{E1778676-CD9B-94B1-2815-6EEEC773A3A5}"/>
          </ac:spMkLst>
        </pc:spChg>
        <pc:spChg chg="add mod">
          <ac:chgData name="Kateri Raymond" userId="c75a416e-9bf2-45e8-94b3-4a211ed6802e" providerId="ADAL" clId="{E2AC3BA5-83BA-4E79-B7C5-6C6662738894}" dt="2024-03-14T13:59:39.831" v="4354" actId="113"/>
          <ac:spMkLst>
            <pc:docMk/>
            <pc:sldMk cId="3885929056" sldId="268"/>
            <ac:spMk id="66" creationId="{F5867005-9AF4-E70F-80D4-E74D9034A7CE}"/>
          </ac:spMkLst>
        </pc:spChg>
        <pc:spChg chg="del">
          <ac:chgData name="Kateri Raymond" userId="c75a416e-9bf2-45e8-94b3-4a211ed6802e" providerId="ADAL" clId="{E2AC3BA5-83BA-4E79-B7C5-6C6662738894}" dt="2024-03-13T17:10:59.439" v="3122" actId="478"/>
          <ac:spMkLst>
            <pc:docMk/>
            <pc:sldMk cId="3885929056" sldId="268"/>
            <ac:spMk id="71" creationId="{7C64A1EE-8CAA-1689-8C0E-40C6BC0B717C}"/>
          </ac:spMkLst>
        </pc:spChg>
        <pc:spChg chg="mod">
          <ac:chgData name="Kateri Raymond" userId="c75a416e-9bf2-45e8-94b3-4a211ed6802e" providerId="ADAL" clId="{E2AC3BA5-83BA-4E79-B7C5-6C6662738894}" dt="2024-03-13T17:40:53.619" v="3484" actId="1038"/>
          <ac:spMkLst>
            <pc:docMk/>
            <pc:sldMk cId="3885929056" sldId="268"/>
            <ac:spMk id="77" creationId="{AD600178-2178-CFFA-8343-C20A25B5E5FC}"/>
          </ac:spMkLst>
        </pc:spChg>
        <pc:spChg chg="mod">
          <ac:chgData name="Kateri Raymond" userId="c75a416e-9bf2-45e8-94b3-4a211ed6802e" providerId="ADAL" clId="{E2AC3BA5-83BA-4E79-B7C5-6C6662738894}" dt="2024-03-13T18:27:53.512" v="3517" actId="552"/>
          <ac:spMkLst>
            <pc:docMk/>
            <pc:sldMk cId="3885929056" sldId="268"/>
            <ac:spMk id="80" creationId="{0CBB7A0D-4D7B-864E-BE14-5A48DCF8CC04}"/>
          </ac:spMkLst>
        </pc:spChg>
        <pc:spChg chg="del">
          <ac:chgData name="Kateri Raymond" userId="c75a416e-9bf2-45e8-94b3-4a211ed6802e" providerId="ADAL" clId="{E2AC3BA5-83BA-4E79-B7C5-6C6662738894}" dt="2024-03-13T17:11:28.848" v="3133" actId="478"/>
          <ac:spMkLst>
            <pc:docMk/>
            <pc:sldMk cId="3885929056" sldId="268"/>
            <ac:spMk id="85" creationId="{92A6E9A2-7B8F-6B3D-E890-E014E5F9F022}"/>
          </ac:spMkLst>
        </pc:spChg>
        <pc:spChg chg="del mod">
          <ac:chgData name="Kateri Raymond" userId="c75a416e-9bf2-45e8-94b3-4a211ed6802e" providerId="ADAL" clId="{E2AC3BA5-83BA-4E79-B7C5-6C6662738894}" dt="2024-03-13T17:11:36.528" v="3136" actId="478"/>
          <ac:spMkLst>
            <pc:docMk/>
            <pc:sldMk cId="3885929056" sldId="268"/>
            <ac:spMk id="89" creationId="{439B7BF7-DE95-4553-B299-A2F31C9F06AB}"/>
          </ac:spMkLst>
        </pc:spChg>
        <pc:spChg chg="del mod">
          <ac:chgData name="Kateri Raymond" userId="c75a416e-9bf2-45e8-94b3-4a211ed6802e" providerId="ADAL" clId="{E2AC3BA5-83BA-4E79-B7C5-6C6662738894}" dt="2024-03-13T17:14:56.798" v="3197" actId="478"/>
          <ac:spMkLst>
            <pc:docMk/>
            <pc:sldMk cId="3885929056" sldId="268"/>
            <ac:spMk id="95" creationId="{8C397EC0-2963-106E-3F2F-20D433963565}"/>
          </ac:spMkLst>
        </pc:spChg>
        <pc:grpChg chg="del">
          <ac:chgData name="Kateri Raymond" userId="c75a416e-9bf2-45e8-94b3-4a211ed6802e" providerId="ADAL" clId="{E2AC3BA5-83BA-4E79-B7C5-6C6662738894}" dt="2024-03-13T17:09:42.825" v="3063" actId="478"/>
          <ac:grpSpMkLst>
            <pc:docMk/>
            <pc:sldMk cId="3885929056" sldId="268"/>
            <ac:grpSpMk id="103" creationId="{00B01DE0-F604-4210-4D01-A33D9043D3ED}"/>
          </ac:grpSpMkLst>
        </pc:grpChg>
        <pc:picChg chg="del">
          <ac:chgData name="Kateri Raymond" userId="c75a416e-9bf2-45e8-94b3-4a211ed6802e" providerId="ADAL" clId="{E2AC3BA5-83BA-4E79-B7C5-6C6662738894}" dt="2024-03-13T17:10:54.690" v="3119" actId="478"/>
          <ac:picMkLst>
            <pc:docMk/>
            <pc:sldMk cId="3885929056" sldId="268"/>
            <ac:picMk id="6" creationId="{6C7449B1-959A-6679-CDCA-B661E37A2D08}"/>
          </ac:picMkLst>
        </pc:picChg>
        <pc:picChg chg="add del mod">
          <ac:chgData name="Kateri Raymond" userId="c75a416e-9bf2-45e8-94b3-4a211ed6802e" providerId="ADAL" clId="{E2AC3BA5-83BA-4E79-B7C5-6C6662738894}" dt="2024-03-13T17:30:50.187" v="3260" actId="478"/>
          <ac:picMkLst>
            <pc:docMk/>
            <pc:sldMk cId="3885929056" sldId="268"/>
            <ac:picMk id="14" creationId="{3A4DAE27-B012-3BEA-7E74-8379EDAF4266}"/>
          </ac:picMkLst>
        </pc:picChg>
        <pc:picChg chg="add del mod">
          <ac:chgData name="Kateri Raymond" userId="c75a416e-9bf2-45e8-94b3-4a211ed6802e" providerId="ADAL" clId="{E2AC3BA5-83BA-4E79-B7C5-6C6662738894}" dt="2024-03-13T17:30:50.635" v="3261" actId="478"/>
          <ac:picMkLst>
            <pc:docMk/>
            <pc:sldMk cId="3885929056" sldId="268"/>
            <ac:picMk id="15" creationId="{2D65D1B4-824B-3905-EC5A-075303CA142A}"/>
          </ac:picMkLst>
        </pc:picChg>
        <pc:picChg chg="add del mod">
          <ac:chgData name="Kateri Raymond" userId="c75a416e-9bf2-45e8-94b3-4a211ed6802e" providerId="ADAL" clId="{E2AC3BA5-83BA-4E79-B7C5-6C6662738894}" dt="2024-03-13T17:30:51.068" v="3262" actId="478"/>
          <ac:picMkLst>
            <pc:docMk/>
            <pc:sldMk cId="3885929056" sldId="268"/>
            <ac:picMk id="23" creationId="{3A98C8A7-7875-C173-B1FD-D71AE8D8B170}"/>
          </ac:picMkLst>
        </pc:picChg>
        <pc:picChg chg="add del mod">
          <ac:chgData name="Kateri Raymond" userId="c75a416e-9bf2-45e8-94b3-4a211ed6802e" providerId="ADAL" clId="{E2AC3BA5-83BA-4E79-B7C5-6C6662738894}" dt="2024-03-13T17:30:02.844" v="3247" actId="478"/>
          <ac:picMkLst>
            <pc:docMk/>
            <pc:sldMk cId="3885929056" sldId="268"/>
            <ac:picMk id="24" creationId="{DD424BBA-7D2B-08DD-5CE9-5F5D924363F7}"/>
          </ac:picMkLst>
        </pc:picChg>
        <pc:picChg chg="add del mod">
          <ac:chgData name="Kateri Raymond" userId="c75a416e-9bf2-45e8-94b3-4a211ed6802e" providerId="ADAL" clId="{E2AC3BA5-83BA-4E79-B7C5-6C6662738894}" dt="2024-03-13T17:30:48.779" v="3258" actId="478"/>
          <ac:picMkLst>
            <pc:docMk/>
            <pc:sldMk cId="3885929056" sldId="268"/>
            <ac:picMk id="31" creationId="{06219B99-D25A-4B40-6831-E01729BDF71A}"/>
          </ac:picMkLst>
        </pc:picChg>
        <pc:picChg chg="add del mod">
          <ac:chgData name="Kateri Raymond" userId="c75a416e-9bf2-45e8-94b3-4a211ed6802e" providerId="ADAL" clId="{E2AC3BA5-83BA-4E79-B7C5-6C6662738894}" dt="2024-03-13T17:30:48.779" v="3258" actId="478"/>
          <ac:picMkLst>
            <pc:docMk/>
            <pc:sldMk cId="3885929056" sldId="268"/>
            <ac:picMk id="32" creationId="{2FD476E5-B012-161C-CBA9-A4FBBB6C0461}"/>
          </ac:picMkLst>
        </pc:picChg>
        <pc:picChg chg="add del mod">
          <ac:chgData name="Kateri Raymond" userId="c75a416e-9bf2-45e8-94b3-4a211ed6802e" providerId="ADAL" clId="{E2AC3BA5-83BA-4E79-B7C5-6C6662738894}" dt="2024-03-13T19:12:36.040" v="4307" actId="478"/>
          <ac:picMkLst>
            <pc:docMk/>
            <pc:sldMk cId="3885929056" sldId="268"/>
            <ac:picMk id="38" creationId="{43581F74-A74F-C2E0-81E0-AF305284E263}"/>
          </ac:picMkLst>
        </pc:picChg>
        <pc:picChg chg="mod">
          <ac:chgData name="Kateri Raymond" userId="c75a416e-9bf2-45e8-94b3-4a211ed6802e" providerId="ADAL" clId="{E2AC3BA5-83BA-4E79-B7C5-6C6662738894}" dt="2024-03-13T17:40:53.619" v="3484" actId="1038"/>
          <ac:picMkLst>
            <pc:docMk/>
            <pc:sldMk cId="3885929056" sldId="268"/>
            <ac:picMk id="43" creationId="{03155F2B-6468-A572-57D0-AB8B48A1E5A0}"/>
          </ac:picMkLst>
        </pc:picChg>
        <pc:picChg chg="del mod">
          <ac:chgData name="Kateri Raymond" userId="c75a416e-9bf2-45e8-94b3-4a211ed6802e" providerId="ADAL" clId="{E2AC3BA5-83BA-4E79-B7C5-6C6662738894}" dt="2024-03-13T17:30:49.763" v="3259" actId="478"/>
          <ac:picMkLst>
            <pc:docMk/>
            <pc:sldMk cId="3885929056" sldId="268"/>
            <ac:picMk id="45" creationId="{3C19AE1C-07A2-817F-1B19-20E92F3A708F}"/>
          </ac:picMkLst>
        </pc:picChg>
        <pc:picChg chg="del mod">
          <ac:chgData name="Kateri Raymond" userId="c75a416e-9bf2-45e8-94b3-4a211ed6802e" providerId="ADAL" clId="{E2AC3BA5-83BA-4E79-B7C5-6C6662738894}" dt="2024-03-13T17:14:56.798" v="3197" actId="478"/>
          <ac:picMkLst>
            <pc:docMk/>
            <pc:sldMk cId="3885929056" sldId="268"/>
            <ac:picMk id="65" creationId="{0EBB36D4-2A39-F760-19D4-FC99BA7E6563}"/>
          </ac:picMkLst>
        </pc:picChg>
        <pc:picChg chg="add mod">
          <ac:chgData name="Kateri Raymond" userId="c75a416e-9bf2-45e8-94b3-4a211ed6802e" providerId="ADAL" clId="{E2AC3BA5-83BA-4E79-B7C5-6C6662738894}" dt="2024-03-13T19:13:49.579" v="4323" actId="1076"/>
          <ac:picMkLst>
            <pc:docMk/>
            <pc:sldMk cId="3885929056" sldId="268"/>
            <ac:picMk id="67" creationId="{95883805-6894-5036-0A0E-428B704FA424}"/>
          </ac:picMkLst>
        </pc:picChg>
        <pc:picChg chg="add mod">
          <ac:chgData name="Kateri Raymond" userId="c75a416e-9bf2-45e8-94b3-4a211ed6802e" providerId="ADAL" clId="{E2AC3BA5-83BA-4E79-B7C5-6C6662738894}" dt="2024-03-13T19:12:38.749" v="4309" actId="1076"/>
          <ac:picMkLst>
            <pc:docMk/>
            <pc:sldMk cId="3885929056" sldId="268"/>
            <ac:picMk id="68" creationId="{DB42BDC8-478F-762C-7156-BE7416E24BBE}"/>
          </ac:picMkLst>
        </pc:picChg>
        <pc:picChg chg="mod">
          <ac:chgData name="Kateri Raymond" userId="c75a416e-9bf2-45e8-94b3-4a211ed6802e" providerId="ADAL" clId="{E2AC3BA5-83BA-4E79-B7C5-6C6662738894}" dt="2024-03-13T17:39:32.873" v="3466" actId="1076"/>
          <ac:picMkLst>
            <pc:docMk/>
            <pc:sldMk cId="3885929056" sldId="268"/>
            <ac:picMk id="96" creationId="{D3E31D32-BF79-A8E1-734F-7640FC929B3B}"/>
          </ac:picMkLst>
        </pc:picChg>
      </pc:sldChg>
      <pc:sldChg chg="add">
        <pc:chgData name="Kateri Raymond" userId="c75a416e-9bf2-45e8-94b3-4a211ed6802e" providerId="ADAL" clId="{E2AC3BA5-83BA-4E79-B7C5-6C6662738894}" dt="2024-03-14T14:01:44.226" v="4375" actId="2890"/>
        <pc:sldMkLst>
          <pc:docMk/>
          <pc:sldMk cId="2004102436" sldId="269"/>
        </pc:sldMkLst>
      </pc:sldChg>
    </pc:docChg>
  </pc:docChgLst>
  <pc:docChgLst>
    <pc:chgData name="Alain Mélançon" userId="9a6048b0-8c05-4e0a-9b58-2973e56b8b51" providerId="ADAL" clId="{DF358990-FB4B-4B45-AE15-30E0618BB002}"/>
    <pc:docChg chg="undo redo custSel addSld delSld modSld sldOrd modMainMaster">
      <pc:chgData name="Alain Mélançon" userId="9a6048b0-8c05-4e0a-9b58-2973e56b8b51" providerId="ADAL" clId="{DF358990-FB4B-4B45-AE15-30E0618BB002}" dt="2023-02-23T18:21:14.431" v="1805" actId="1076"/>
      <pc:docMkLst>
        <pc:docMk/>
      </pc:docMkLst>
      <pc:sldChg chg="delSp modSp del mod">
        <pc:chgData name="Alain Mélançon" userId="9a6048b0-8c05-4e0a-9b58-2973e56b8b51" providerId="ADAL" clId="{DF358990-FB4B-4B45-AE15-30E0618BB002}" dt="2023-01-26T00:15:51.150" v="393" actId="2696"/>
        <pc:sldMkLst>
          <pc:docMk/>
          <pc:sldMk cId="2129806437" sldId="256"/>
        </pc:sldMkLst>
        <pc:spChg chg="del">
          <ac:chgData name="Alain Mélançon" userId="9a6048b0-8c05-4e0a-9b58-2973e56b8b51" providerId="ADAL" clId="{DF358990-FB4B-4B45-AE15-30E0618BB002}" dt="2023-01-25T23:49:32.951" v="78" actId="478"/>
          <ac:spMkLst>
            <pc:docMk/>
            <pc:sldMk cId="2129806437" sldId="256"/>
            <ac:spMk id="7" creationId="{F716281B-D62B-7314-C50B-765B9CF5B8FD}"/>
          </ac:spMkLst>
        </pc:spChg>
        <pc:spChg chg="mod">
          <ac:chgData name="Alain Mélançon" userId="9a6048b0-8c05-4e0a-9b58-2973e56b8b51" providerId="ADAL" clId="{DF358990-FB4B-4B45-AE15-30E0618BB002}" dt="2023-01-26T00:04:27.122" v="190" actId="21"/>
          <ac:spMkLst>
            <pc:docMk/>
            <pc:sldMk cId="2129806437" sldId="256"/>
            <ac:spMk id="9" creationId="{52191751-D646-FC99-6CB8-833ADD429536}"/>
          </ac:spMkLst>
        </pc:spChg>
        <pc:spChg chg="mod">
          <ac:chgData name="Alain Mélançon" userId="9a6048b0-8c05-4e0a-9b58-2973e56b8b51" providerId="ADAL" clId="{DF358990-FB4B-4B45-AE15-30E0618BB002}" dt="2023-01-26T00:13:51.201" v="349" actId="1076"/>
          <ac:spMkLst>
            <pc:docMk/>
            <pc:sldMk cId="2129806437" sldId="256"/>
            <ac:spMk id="11" creationId="{B0EBB888-C25D-2504-1F54-DC0B69326169}"/>
          </ac:spMkLst>
        </pc:spChg>
        <pc:spChg chg="mod">
          <ac:chgData name="Alain Mélançon" userId="9a6048b0-8c05-4e0a-9b58-2973e56b8b51" providerId="ADAL" clId="{DF358990-FB4B-4B45-AE15-30E0618BB002}" dt="2023-01-26T00:07:41.817" v="230" actId="21"/>
          <ac:spMkLst>
            <pc:docMk/>
            <pc:sldMk cId="2129806437" sldId="256"/>
            <ac:spMk id="13" creationId="{F5D5CA18-1F88-E004-DB08-B4C9A46B790A}"/>
          </ac:spMkLst>
        </pc:spChg>
        <pc:spChg chg="mod">
          <ac:chgData name="Alain Mélançon" userId="9a6048b0-8c05-4e0a-9b58-2973e56b8b51" providerId="ADAL" clId="{DF358990-FB4B-4B45-AE15-30E0618BB002}" dt="2023-01-26T00:10:12.774" v="262" actId="21"/>
          <ac:spMkLst>
            <pc:docMk/>
            <pc:sldMk cId="2129806437" sldId="256"/>
            <ac:spMk id="17" creationId="{0D508454-6FD0-4918-3B79-F9C793246D9C}"/>
          </ac:spMkLst>
        </pc:spChg>
      </pc:sldChg>
      <pc:sldChg chg="addSp delSp modSp mod">
        <pc:chgData name="Alain Mélançon" userId="9a6048b0-8c05-4e0a-9b58-2973e56b8b51" providerId="ADAL" clId="{DF358990-FB4B-4B45-AE15-30E0618BB002}" dt="2023-01-26T20:46:15.720" v="566" actId="14100"/>
        <pc:sldMkLst>
          <pc:docMk/>
          <pc:sldMk cId="3963358971" sldId="257"/>
        </pc:sldMkLst>
        <pc:spChg chg="add mod">
          <ac:chgData name="Alain Mélançon" userId="9a6048b0-8c05-4e0a-9b58-2973e56b8b51" providerId="ADAL" clId="{DF358990-FB4B-4B45-AE15-30E0618BB002}" dt="2023-01-26T20:02:26.445" v="491" actId="255"/>
          <ac:spMkLst>
            <pc:docMk/>
            <pc:sldMk cId="3963358971" sldId="257"/>
            <ac:spMk id="2" creationId="{1D3B958D-77E4-C3E0-D716-DA2E55477DE9}"/>
          </ac:spMkLst>
        </pc:spChg>
        <pc:spChg chg="add mod">
          <ac:chgData name="Alain Mélançon" userId="9a6048b0-8c05-4e0a-9b58-2973e56b8b51" providerId="ADAL" clId="{DF358990-FB4B-4B45-AE15-30E0618BB002}" dt="2023-01-26T20:04:19.356" v="495" actId="404"/>
          <ac:spMkLst>
            <pc:docMk/>
            <pc:sldMk cId="3963358971" sldId="257"/>
            <ac:spMk id="3" creationId="{8E5C21AF-1DA7-E805-390F-3558DF233105}"/>
          </ac:spMkLst>
        </pc:spChg>
        <pc:spChg chg="add mod">
          <ac:chgData name="Alain Mélançon" userId="9a6048b0-8c05-4e0a-9b58-2973e56b8b51" providerId="ADAL" clId="{DF358990-FB4B-4B45-AE15-30E0618BB002}" dt="2023-01-26T00:01:45.746" v="107" actId="1076"/>
          <ac:spMkLst>
            <pc:docMk/>
            <pc:sldMk cId="3963358971" sldId="257"/>
            <ac:spMk id="4" creationId="{99305467-D407-175B-4526-7504C84752C6}"/>
          </ac:spMkLst>
        </pc:spChg>
        <pc:spChg chg="add mod">
          <ac:chgData name="Alain Mélançon" userId="9a6048b0-8c05-4e0a-9b58-2973e56b8b51" providerId="ADAL" clId="{DF358990-FB4B-4B45-AE15-30E0618BB002}" dt="2023-01-26T20:02:26.445" v="491" actId="255"/>
          <ac:spMkLst>
            <pc:docMk/>
            <pc:sldMk cId="3963358971" sldId="257"/>
            <ac:spMk id="5" creationId="{293487C4-1032-C54C-435C-3312AFC5224E}"/>
          </ac:spMkLst>
        </pc:spChg>
        <pc:spChg chg="add mod">
          <ac:chgData name="Alain Mélançon" userId="9a6048b0-8c05-4e0a-9b58-2973e56b8b51" providerId="ADAL" clId="{DF358990-FB4B-4B45-AE15-30E0618BB002}" dt="2023-01-26T00:02:57.141" v="138" actId="571"/>
          <ac:spMkLst>
            <pc:docMk/>
            <pc:sldMk cId="3963358971" sldId="257"/>
            <ac:spMk id="5" creationId="{E8639186-DD09-89E5-0134-6442125FEEF6}"/>
          </ac:spMkLst>
        </pc:spChg>
        <pc:spChg chg="add mod">
          <ac:chgData name="Alain Mélançon" userId="9a6048b0-8c05-4e0a-9b58-2973e56b8b51" providerId="ADAL" clId="{DF358990-FB4B-4B45-AE15-30E0618BB002}" dt="2023-01-26T20:04:19.356" v="495" actId="404"/>
          <ac:spMkLst>
            <pc:docMk/>
            <pc:sldMk cId="3963358971" sldId="257"/>
            <ac:spMk id="6" creationId="{9E730DEA-0CF0-0C4E-7332-2913408B35F2}"/>
          </ac:spMkLst>
        </pc:spChg>
        <pc:spChg chg="add mod">
          <ac:chgData name="Alain Mélançon" userId="9a6048b0-8c05-4e0a-9b58-2973e56b8b51" providerId="ADAL" clId="{DF358990-FB4B-4B45-AE15-30E0618BB002}" dt="2023-01-26T20:02:26.445" v="491" actId="255"/>
          <ac:spMkLst>
            <pc:docMk/>
            <pc:sldMk cId="3963358971" sldId="257"/>
            <ac:spMk id="7" creationId="{391F5D38-9B5E-13A1-C672-9AAF02FE0764}"/>
          </ac:spMkLst>
        </pc:spChg>
        <pc:spChg chg="add del mod">
          <ac:chgData name="Alain Mélançon" userId="9a6048b0-8c05-4e0a-9b58-2973e56b8b51" providerId="ADAL" clId="{DF358990-FB4B-4B45-AE15-30E0618BB002}" dt="2023-01-26T00:12:01.592" v="306" actId="478"/>
          <ac:spMkLst>
            <pc:docMk/>
            <pc:sldMk cId="3963358971" sldId="257"/>
            <ac:spMk id="7" creationId="{F716281B-D62B-7314-C50B-765B9CF5B8FD}"/>
          </ac:spMkLst>
        </pc:spChg>
        <pc:spChg chg="add mod">
          <ac:chgData name="Alain Mélançon" userId="9a6048b0-8c05-4e0a-9b58-2973e56b8b51" providerId="ADAL" clId="{DF358990-FB4B-4B45-AE15-30E0618BB002}" dt="2023-01-26T20:04:19.356" v="495" actId="404"/>
          <ac:spMkLst>
            <pc:docMk/>
            <pc:sldMk cId="3963358971" sldId="257"/>
            <ac:spMk id="8" creationId="{B46F6640-8F97-FDB7-B428-BEF2405737AD}"/>
          </ac:spMkLst>
        </pc:spChg>
        <pc:spChg chg="del mod">
          <ac:chgData name="Alain Mélançon" userId="9a6048b0-8c05-4e0a-9b58-2973e56b8b51" providerId="ADAL" clId="{DF358990-FB4B-4B45-AE15-30E0618BB002}" dt="2023-01-26T00:15:59.250" v="394" actId="478"/>
          <ac:spMkLst>
            <pc:docMk/>
            <pc:sldMk cId="3963358971" sldId="257"/>
            <ac:spMk id="9" creationId="{52191751-D646-FC99-6CB8-833ADD429536}"/>
          </ac:spMkLst>
        </pc:spChg>
        <pc:spChg chg="add mod">
          <ac:chgData name="Alain Mélançon" userId="9a6048b0-8c05-4e0a-9b58-2973e56b8b51" providerId="ADAL" clId="{DF358990-FB4B-4B45-AE15-30E0618BB002}" dt="2023-01-26T20:02:26.445" v="491" actId="255"/>
          <ac:spMkLst>
            <pc:docMk/>
            <pc:sldMk cId="3963358971" sldId="257"/>
            <ac:spMk id="9" creationId="{607FD1F5-8835-DA13-CFB5-C45A69CC13C9}"/>
          </ac:spMkLst>
        </pc:spChg>
        <pc:spChg chg="add mod">
          <ac:chgData name="Alain Mélançon" userId="9a6048b0-8c05-4e0a-9b58-2973e56b8b51" providerId="ADAL" clId="{DF358990-FB4B-4B45-AE15-30E0618BB002}" dt="2023-01-26T20:04:19.356" v="495" actId="404"/>
          <ac:spMkLst>
            <pc:docMk/>
            <pc:sldMk cId="3963358971" sldId="257"/>
            <ac:spMk id="10" creationId="{FBE6A29F-9619-AAFC-9684-50E3C856ACD9}"/>
          </ac:spMkLst>
        </pc:spChg>
        <pc:spChg chg="add mod">
          <ac:chgData name="Alain Mélançon" userId="9a6048b0-8c05-4e0a-9b58-2973e56b8b51" providerId="ADAL" clId="{DF358990-FB4B-4B45-AE15-30E0618BB002}" dt="2023-01-26T20:04:19.356" v="495" actId="404"/>
          <ac:spMkLst>
            <pc:docMk/>
            <pc:sldMk cId="3963358971" sldId="257"/>
            <ac:spMk id="11" creationId="{03CB4969-F8CD-DAB3-E3E9-D58BC05A2C04}"/>
          </ac:spMkLst>
        </pc:spChg>
        <pc:spChg chg="add mod">
          <ac:chgData name="Alain Mélançon" userId="9a6048b0-8c05-4e0a-9b58-2973e56b8b51" providerId="ADAL" clId="{DF358990-FB4B-4B45-AE15-30E0618BB002}" dt="2023-01-26T20:04:19.356" v="495" actId="404"/>
          <ac:spMkLst>
            <pc:docMk/>
            <pc:sldMk cId="3963358971" sldId="257"/>
            <ac:spMk id="12" creationId="{46D8020B-7B8D-F867-A89F-6A12896D6D11}"/>
          </ac:spMkLst>
        </pc:spChg>
        <pc:spChg chg="add mod">
          <ac:chgData name="Alain Mélançon" userId="9a6048b0-8c05-4e0a-9b58-2973e56b8b51" providerId="ADAL" clId="{DF358990-FB4B-4B45-AE15-30E0618BB002}" dt="2023-01-26T20:02:26.445" v="491" actId="255"/>
          <ac:spMkLst>
            <pc:docMk/>
            <pc:sldMk cId="3963358971" sldId="257"/>
            <ac:spMk id="13" creationId="{571CEDD4-EF21-89A0-585A-F96DF7273D0A}"/>
          </ac:spMkLst>
        </pc:spChg>
        <pc:spChg chg="add mod">
          <ac:chgData name="Alain Mélançon" userId="9a6048b0-8c05-4e0a-9b58-2973e56b8b51" providerId="ADAL" clId="{DF358990-FB4B-4B45-AE15-30E0618BB002}" dt="2023-01-26T20:02:26.445" v="491" actId="255"/>
          <ac:spMkLst>
            <pc:docMk/>
            <pc:sldMk cId="3963358971" sldId="257"/>
            <ac:spMk id="14" creationId="{4B058C01-BED3-8C39-D28D-C3544DA6F928}"/>
          </ac:spMkLst>
        </pc:spChg>
        <pc:spChg chg="add del">
          <ac:chgData name="Alain Mélançon" userId="9a6048b0-8c05-4e0a-9b58-2973e56b8b51" providerId="ADAL" clId="{DF358990-FB4B-4B45-AE15-30E0618BB002}" dt="2023-01-26T00:09:23.901" v="252" actId="22"/>
          <ac:spMkLst>
            <pc:docMk/>
            <pc:sldMk cId="3963358971" sldId="257"/>
            <ac:spMk id="14" creationId="{FAAB5B85-8C50-6EAF-CFFE-79016DD705D1}"/>
          </ac:spMkLst>
        </pc:spChg>
        <pc:spChg chg="add mod">
          <ac:chgData name="Alain Mélançon" userId="9a6048b0-8c05-4e0a-9b58-2973e56b8b51" providerId="ADAL" clId="{DF358990-FB4B-4B45-AE15-30E0618BB002}" dt="2023-01-26T20:04:50.032" v="516" actId="20577"/>
          <ac:spMkLst>
            <pc:docMk/>
            <pc:sldMk cId="3963358971" sldId="257"/>
            <ac:spMk id="15" creationId="{C040E38C-A72D-8A4F-93D7-B30A1126B8B5}"/>
          </ac:spMkLst>
        </pc:spChg>
        <pc:spChg chg="add mod">
          <ac:chgData name="Alain Mélançon" userId="9a6048b0-8c05-4e0a-9b58-2973e56b8b51" providerId="ADAL" clId="{DF358990-FB4B-4B45-AE15-30E0618BB002}" dt="2023-01-26T20:04:19.356" v="495" actId="404"/>
          <ac:spMkLst>
            <pc:docMk/>
            <pc:sldMk cId="3963358971" sldId="257"/>
            <ac:spMk id="16" creationId="{335553B5-80A9-CF48-3D2D-673C961FB28C}"/>
          </ac:spMkLst>
        </pc:spChg>
        <pc:spChg chg="add mod">
          <ac:chgData name="Alain Mélançon" userId="9a6048b0-8c05-4e0a-9b58-2973e56b8b51" providerId="ADAL" clId="{DF358990-FB4B-4B45-AE15-30E0618BB002}" dt="2023-01-26T20:04:38.845" v="511" actId="20577"/>
          <ac:spMkLst>
            <pc:docMk/>
            <pc:sldMk cId="3963358971" sldId="257"/>
            <ac:spMk id="17" creationId="{3514FEAA-B4A2-88F2-0551-F040B4F51309}"/>
          </ac:spMkLst>
        </pc:spChg>
        <pc:spChg chg="add mod">
          <ac:chgData name="Alain Mélançon" userId="9a6048b0-8c05-4e0a-9b58-2973e56b8b51" providerId="ADAL" clId="{DF358990-FB4B-4B45-AE15-30E0618BB002}" dt="2023-01-26T20:04:19.356" v="495" actId="404"/>
          <ac:spMkLst>
            <pc:docMk/>
            <pc:sldMk cId="3963358971" sldId="257"/>
            <ac:spMk id="18" creationId="{3A746D5C-C479-BF24-D390-ED31BC627DB2}"/>
          </ac:spMkLst>
        </pc:spChg>
        <pc:spChg chg="add mod">
          <ac:chgData name="Alain Mélançon" userId="9a6048b0-8c05-4e0a-9b58-2973e56b8b51" providerId="ADAL" clId="{DF358990-FB4B-4B45-AE15-30E0618BB002}" dt="2023-01-26T20:02:26.445" v="491" actId="255"/>
          <ac:spMkLst>
            <pc:docMk/>
            <pc:sldMk cId="3963358971" sldId="257"/>
            <ac:spMk id="19" creationId="{C0B43B8F-08F6-FEBD-45A0-AB85BCB7A2EC}"/>
          </ac:spMkLst>
        </pc:spChg>
        <pc:spChg chg="mod">
          <ac:chgData name="Alain Mélançon" userId="9a6048b0-8c05-4e0a-9b58-2973e56b8b51" providerId="ADAL" clId="{DF358990-FB4B-4B45-AE15-30E0618BB002}" dt="2023-01-26T00:02:46.254" v="135" actId="3064"/>
          <ac:spMkLst>
            <pc:docMk/>
            <pc:sldMk cId="3963358971" sldId="257"/>
            <ac:spMk id="20" creationId="{E20DBB6D-F379-15B9-3506-DF673F472F0E}"/>
          </ac:spMkLst>
        </pc:spChg>
        <pc:spChg chg="mod">
          <ac:chgData name="Alain Mélançon" userId="9a6048b0-8c05-4e0a-9b58-2973e56b8b51" providerId="ADAL" clId="{DF358990-FB4B-4B45-AE15-30E0618BB002}" dt="2023-01-26T00:15:45.948" v="392" actId="14100"/>
          <ac:spMkLst>
            <pc:docMk/>
            <pc:sldMk cId="3963358971" sldId="257"/>
            <ac:spMk id="21" creationId="{C117A533-773E-CA82-81AF-DA5DA7485D3B}"/>
          </ac:spMkLst>
        </pc:spChg>
        <pc:spChg chg="add mod">
          <ac:chgData name="Alain Mélançon" userId="9a6048b0-8c05-4e0a-9b58-2973e56b8b51" providerId="ADAL" clId="{DF358990-FB4B-4B45-AE15-30E0618BB002}" dt="2023-01-26T20:02:26.445" v="491" actId="255"/>
          <ac:spMkLst>
            <pc:docMk/>
            <pc:sldMk cId="3963358971" sldId="257"/>
            <ac:spMk id="22" creationId="{59661439-5441-7AF4-CE8D-D031BB0B8119}"/>
          </ac:spMkLst>
        </pc:spChg>
        <pc:spChg chg="add mod">
          <ac:chgData name="Alain Mélançon" userId="9a6048b0-8c05-4e0a-9b58-2973e56b8b51" providerId="ADAL" clId="{DF358990-FB4B-4B45-AE15-30E0618BB002}" dt="2023-01-26T20:02:26.445" v="491" actId="255"/>
          <ac:spMkLst>
            <pc:docMk/>
            <pc:sldMk cId="3963358971" sldId="257"/>
            <ac:spMk id="23" creationId="{68BEDB29-6D53-3B25-F697-705E08E0DA0C}"/>
          </ac:spMkLst>
        </pc:spChg>
        <pc:spChg chg="add mod">
          <ac:chgData name="Alain Mélançon" userId="9a6048b0-8c05-4e0a-9b58-2973e56b8b51" providerId="ADAL" clId="{DF358990-FB4B-4B45-AE15-30E0618BB002}" dt="2023-01-26T20:02:26.445" v="491" actId="255"/>
          <ac:spMkLst>
            <pc:docMk/>
            <pc:sldMk cId="3963358971" sldId="257"/>
            <ac:spMk id="24" creationId="{8C63D347-8A6A-C48F-308E-DF21183F8BC6}"/>
          </ac:spMkLst>
        </pc:spChg>
        <pc:spChg chg="add mod">
          <ac:chgData name="Alain Mélançon" userId="9a6048b0-8c05-4e0a-9b58-2973e56b8b51" providerId="ADAL" clId="{DF358990-FB4B-4B45-AE15-30E0618BB002}" dt="2023-01-26T20:46:15.720" v="566" actId="14100"/>
          <ac:spMkLst>
            <pc:docMk/>
            <pc:sldMk cId="3963358971" sldId="257"/>
            <ac:spMk id="55" creationId="{BEDA4F3F-BD59-40B5-96B7-269C08636688}"/>
          </ac:spMkLst>
        </pc:spChg>
        <pc:cxnChg chg="add mod">
          <ac:chgData name="Alain Mélançon" userId="9a6048b0-8c05-4e0a-9b58-2973e56b8b51" providerId="ADAL" clId="{DF358990-FB4B-4B45-AE15-30E0618BB002}" dt="2023-01-26T20:38:14.362" v="519" actId="1582"/>
          <ac:cxnSpMkLst>
            <pc:docMk/>
            <pc:sldMk cId="3963358971" sldId="257"/>
            <ac:cxnSpMk id="26" creationId="{BDC50EBE-35A1-4073-745F-E63F79C6AEEC}"/>
          </ac:cxnSpMkLst>
        </pc:cxnChg>
        <pc:cxnChg chg="add mod">
          <ac:chgData name="Alain Mélançon" userId="9a6048b0-8c05-4e0a-9b58-2973e56b8b51" providerId="ADAL" clId="{DF358990-FB4B-4B45-AE15-30E0618BB002}" dt="2023-01-26T20:38:31.798" v="522" actId="14100"/>
          <ac:cxnSpMkLst>
            <pc:docMk/>
            <pc:sldMk cId="3963358971" sldId="257"/>
            <ac:cxnSpMk id="27" creationId="{76FCC387-5EDA-7417-F67C-D60F230D8D15}"/>
          </ac:cxnSpMkLst>
        </pc:cxnChg>
        <pc:cxnChg chg="add mod">
          <ac:chgData name="Alain Mélançon" userId="9a6048b0-8c05-4e0a-9b58-2973e56b8b51" providerId="ADAL" clId="{DF358990-FB4B-4B45-AE15-30E0618BB002}" dt="2023-01-26T20:38:46.848" v="527" actId="14100"/>
          <ac:cxnSpMkLst>
            <pc:docMk/>
            <pc:sldMk cId="3963358971" sldId="257"/>
            <ac:cxnSpMk id="30" creationId="{D29FD459-8958-40AD-728E-BDAEB883D50E}"/>
          </ac:cxnSpMkLst>
        </pc:cxnChg>
        <pc:cxnChg chg="add mod">
          <ac:chgData name="Alain Mélançon" userId="9a6048b0-8c05-4e0a-9b58-2973e56b8b51" providerId="ADAL" clId="{DF358990-FB4B-4B45-AE15-30E0618BB002}" dt="2023-01-26T20:39:17.985" v="531" actId="14100"/>
          <ac:cxnSpMkLst>
            <pc:docMk/>
            <pc:sldMk cId="3963358971" sldId="257"/>
            <ac:cxnSpMk id="31" creationId="{ED6DDD8D-AA3A-2536-3C6E-65559979F417}"/>
          </ac:cxnSpMkLst>
        </pc:cxnChg>
        <pc:cxnChg chg="add mod">
          <ac:chgData name="Alain Mélançon" userId="9a6048b0-8c05-4e0a-9b58-2973e56b8b51" providerId="ADAL" clId="{DF358990-FB4B-4B45-AE15-30E0618BB002}" dt="2023-01-26T20:39:20.283" v="532" actId="14100"/>
          <ac:cxnSpMkLst>
            <pc:docMk/>
            <pc:sldMk cId="3963358971" sldId="257"/>
            <ac:cxnSpMk id="38" creationId="{694A4B0F-BC81-41E9-FE9F-6F97D3A123E9}"/>
          </ac:cxnSpMkLst>
        </pc:cxnChg>
        <pc:cxnChg chg="add mod">
          <ac:chgData name="Alain Mélançon" userId="9a6048b0-8c05-4e0a-9b58-2973e56b8b51" providerId="ADAL" clId="{DF358990-FB4B-4B45-AE15-30E0618BB002}" dt="2023-01-26T20:44:52.917" v="535" actId="14100"/>
          <ac:cxnSpMkLst>
            <pc:docMk/>
            <pc:sldMk cId="3963358971" sldId="257"/>
            <ac:cxnSpMk id="42" creationId="{DFA3153B-E699-488B-1BD5-B69348279664}"/>
          </ac:cxnSpMkLst>
        </pc:cxnChg>
        <pc:cxnChg chg="add mod">
          <ac:chgData name="Alain Mélançon" userId="9a6048b0-8c05-4e0a-9b58-2973e56b8b51" providerId="ADAL" clId="{DF358990-FB4B-4B45-AE15-30E0618BB002}" dt="2023-01-26T20:44:59.737" v="538" actId="14100"/>
          <ac:cxnSpMkLst>
            <pc:docMk/>
            <pc:sldMk cId="3963358971" sldId="257"/>
            <ac:cxnSpMk id="45" creationId="{157E711F-04E9-5BD7-9303-1AA5AE515FD3}"/>
          </ac:cxnSpMkLst>
        </pc:cxnChg>
        <pc:cxnChg chg="add mod">
          <ac:chgData name="Alain Mélançon" userId="9a6048b0-8c05-4e0a-9b58-2973e56b8b51" providerId="ADAL" clId="{DF358990-FB4B-4B45-AE15-30E0618BB002}" dt="2023-01-26T20:45:11.702" v="543" actId="14100"/>
          <ac:cxnSpMkLst>
            <pc:docMk/>
            <pc:sldMk cId="3963358971" sldId="257"/>
            <ac:cxnSpMk id="48" creationId="{149CB4EA-558D-664C-B216-85D8DA49403D}"/>
          </ac:cxnSpMkLst>
        </pc:cxnChg>
        <pc:cxnChg chg="add mod">
          <ac:chgData name="Alain Mélançon" userId="9a6048b0-8c05-4e0a-9b58-2973e56b8b51" providerId="ADAL" clId="{DF358990-FB4B-4B45-AE15-30E0618BB002}" dt="2023-01-26T20:45:19.636" v="546" actId="14100"/>
          <ac:cxnSpMkLst>
            <pc:docMk/>
            <pc:sldMk cId="3963358971" sldId="257"/>
            <ac:cxnSpMk id="52" creationId="{B3A820EA-8541-1E72-7B7D-BE5C30743DAE}"/>
          </ac:cxnSpMkLst>
        </pc:cxnChg>
      </pc:sldChg>
      <pc:sldChg chg="addSp delSp modSp new mod modClrScheme chgLayout">
        <pc:chgData name="Alain Mélançon" userId="9a6048b0-8c05-4e0a-9b58-2973e56b8b51" providerId="ADAL" clId="{DF358990-FB4B-4B45-AE15-30E0618BB002}" dt="2023-02-23T18:21:14.431" v="1805" actId="1076"/>
        <pc:sldMkLst>
          <pc:docMk/>
          <pc:sldMk cId="1560874863" sldId="258"/>
        </pc:sldMkLst>
        <pc:spChg chg="del">
          <ac:chgData name="Alain Mélançon" userId="9a6048b0-8c05-4e0a-9b58-2973e56b8b51" providerId="ADAL" clId="{DF358990-FB4B-4B45-AE15-30E0618BB002}" dt="2023-02-06T14:04:29.369" v="568" actId="700"/>
          <ac:spMkLst>
            <pc:docMk/>
            <pc:sldMk cId="1560874863" sldId="258"/>
            <ac:spMk id="2" creationId="{7352620A-74D0-1E89-3E4C-E6F658601EAA}"/>
          </ac:spMkLst>
        </pc:spChg>
        <pc:spChg chg="add mod">
          <ac:chgData name="Alain Mélançon" userId="9a6048b0-8c05-4e0a-9b58-2973e56b8b51" providerId="ADAL" clId="{DF358990-FB4B-4B45-AE15-30E0618BB002}" dt="2023-02-23T18:05:18.287" v="1797" actId="14100"/>
          <ac:spMkLst>
            <pc:docMk/>
            <pc:sldMk cId="1560874863" sldId="258"/>
            <ac:spMk id="4" creationId="{07C1233E-F0C7-9AAE-AA10-A4E661AD1151}"/>
          </ac:spMkLst>
        </pc:spChg>
        <pc:picChg chg="add mod">
          <ac:chgData name="Alain Mélançon" userId="9a6048b0-8c05-4e0a-9b58-2973e56b8b51" providerId="ADAL" clId="{DF358990-FB4B-4B45-AE15-30E0618BB002}" dt="2023-02-23T18:21:14.431" v="1805" actId="1076"/>
          <ac:picMkLst>
            <pc:docMk/>
            <pc:sldMk cId="1560874863" sldId="258"/>
            <ac:picMk id="3" creationId="{5584B3AA-1A95-C090-0181-84273ADDD19C}"/>
          </ac:picMkLst>
        </pc:picChg>
      </pc:sldChg>
      <pc:sldChg chg="addSp delSp modSp new mod modClrScheme chgLayout">
        <pc:chgData name="Alain Mélançon" userId="9a6048b0-8c05-4e0a-9b58-2973e56b8b51" providerId="ADAL" clId="{DF358990-FB4B-4B45-AE15-30E0618BB002}" dt="2023-02-22T18:51:30.111" v="1222" actId="1076"/>
        <pc:sldMkLst>
          <pc:docMk/>
          <pc:sldMk cId="1731575943" sldId="259"/>
        </pc:sldMkLst>
        <pc:spChg chg="del">
          <ac:chgData name="Alain Mélançon" userId="9a6048b0-8c05-4e0a-9b58-2973e56b8b51" providerId="ADAL" clId="{DF358990-FB4B-4B45-AE15-30E0618BB002}" dt="2023-02-16T02:16:41.513" v="599"/>
          <ac:spMkLst>
            <pc:docMk/>
            <pc:sldMk cId="1731575943" sldId="259"/>
            <ac:spMk id="2" creationId="{8679075E-3C5E-E03C-CF1B-B4398327FEB4}"/>
          </ac:spMkLst>
        </pc:spChg>
        <pc:spChg chg="add del mod">
          <ac:chgData name="Alain Mélançon" userId="9a6048b0-8c05-4e0a-9b58-2973e56b8b51" providerId="ADAL" clId="{DF358990-FB4B-4B45-AE15-30E0618BB002}" dt="2023-02-16T02:16:43.231" v="600" actId="700"/>
          <ac:spMkLst>
            <pc:docMk/>
            <pc:sldMk cId="1731575943" sldId="259"/>
            <ac:spMk id="3" creationId="{70AB7A11-D64F-F8B2-ED69-2C2D202753FE}"/>
          </ac:spMkLst>
        </pc:spChg>
        <pc:graphicFrameChg chg="add del mod modGraphic">
          <ac:chgData name="Alain Mélançon" userId="9a6048b0-8c05-4e0a-9b58-2973e56b8b51" providerId="ADAL" clId="{DF358990-FB4B-4B45-AE15-30E0618BB002}" dt="2023-02-22T17:39:19.496" v="619" actId="478"/>
          <ac:graphicFrameMkLst>
            <pc:docMk/>
            <pc:sldMk cId="1731575943" sldId="259"/>
            <ac:graphicFrameMk id="4" creationId="{D82E24BB-D1E0-4644-CA43-787A0FFBC7A3}"/>
          </ac:graphicFrameMkLst>
        </pc:graphicFrameChg>
        <pc:picChg chg="add del mod">
          <ac:chgData name="Alain Mélançon" userId="9a6048b0-8c05-4e0a-9b58-2973e56b8b51" providerId="ADAL" clId="{DF358990-FB4B-4B45-AE15-30E0618BB002}" dt="2023-02-22T17:40:47.726" v="620" actId="478"/>
          <ac:picMkLst>
            <pc:docMk/>
            <pc:sldMk cId="1731575943" sldId="259"/>
            <ac:picMk id="3" creationId="{CAA1780C-DBCB-BBA8-DE9B-CEA5F649CC94}"/>
          </ac:picMkLst>
        </pc:picChg>
        <pc:picChg chg="add mod">
          <ac:chgData name="Alain Mélançon" userId="9a6048b0-8c05-4e0a-9b58-2973e56b8b51" providerId="ADAL" clId="{DF358990-FB4B-4B45-AE15-30E0618BB002}" dt="2023-02-22T18:51:30.111" v="1222" actId="1076"/>
          <ac:picMkLst>
            <pc:docMk/>
            <pc:sldMk cId="1731575943" sldId="259"/>
            <ac:picMk id="4" creationId="{AD382529-4BBD-46BE-4D3D-174C7A68317C}"/>
          </ac:picMkLst>
        </pc:picChg>
        <pc:picChg chg="add del mod">
          <ac:chgData name="Alain Mélançon" userId="9a6048b0-8c05-4e0a-9b58-2973e56b8b51" providerId="ADAL" clId="{DF358990-FB4B-4B45-AE15-30E0618BB002}" dt="2023-02-16T02:31:28.238" v="604" actId="21"/>
          <ac:picMkLst>
            <pc:docMk/>
            <pc:sldMk cId="1731575943" sldId="259"/>
            <ac:picMk id="5" creationId="{F20DB1CA-87CB-FC4F-7F1B-005E44ADF30B}"/>
          </ac:picMkLst>
        </pc:picChg>
      </pc:sldChg>
      <pc:sldChg chg="addSp delSp modSp new mod ord setBg modClrScheme chgLayout">
        <pc:chgData name="Alain Mélançon" userId="9a6048b0-8c05-4e0a-9b58-2973e56b8b51" providerId="ADAL" clId="{DF358990-FB4B-4B45-AE15-30E0618BB002}" dt="2023-02-22T19:38:33.027" v="1791" actId="1038"/>
        <pc:sldMkLst>
          <pc:docMk/>
          <pc:sldMk cId="238831995" sldId="260"/>
        </pc:sldMkLst>
        <pc:spChg chg="del">
          <ac:chgData name="Alain Mélançon" userId="9a6048b0-8c05-4e0a-9b58-2973e56b8b51" providerId="ADAL" clId="{DF358990-FB4B-4B45-AE15-30E0618BB002}" dt="2023-02-22T18:47:25.653" v="1206" actId="700"/>
          <ac:spMkLst>
            <pc:docMk/>
            <pc:sldMk cId="238831995" sldId="260"/>
            <ac:spMk id="2" creationId="{97E62276-7A5A-E0D1-435F-CD16DA67AB44}"/>
          </ac:spMkLst>
        </pc:spChg>
        <pc:spChg chg="add mod">
          <ac:chgData name="Alain Mélançon" userId="9a6048b0-8c05-4e0a-9b58-2973e56b8b51" providerId="ADAL" clId="{DF358990-FB4B-4B45-AE15-30E0618BB002}" dt="2023-02-22T19:36:53.561" v="1781" actId="255"/>
          <ac:spMkLst>
            <pc:docMk/>
            <pc:sldMk cId="238831995" sldId="260"/>
            <ac:spMk id="6" creationId="{1F8C9A6C-9691-B82A-B6F2-02EE87B2C47A}"/>
          </ac:spMkLst>
        </pc:spChg>
        <pc:spChg chg="add del mod">
          <ac:chgData name="Alain Mélançon" userId="9a6048b0-8c05-4e0a-9b58-2973e56b8b51" providerId="ADAL" clId="{DF358990-FB4B-4B45-AE15-30E0618BB002}" dt="2023-02-22T19:16:29.005" v="1223" actId="478"/>
          <ac:spMkLst>
            <pc:docMk/>
            <pc:sldMk cId="238831995" sldId="260"/>
            <ac:spMk id="8" creationId="{B5DEB8FB-FBB9-6D8E-AFDE-B1AC0452D77F}"/>
          </ac:spMkLst>
        </pc:spChg>
        <pc:spChg chg="add mod">
          <ac:chgData name="Alain Mélançon" userId="9a6048b0-8c05-4e0a-9b58-2973e56b8b51" providerId="ADAL" clId="{DF358990-FB4B-4B45-AE15-30E0618BB002}" dt="2023-02-22T19:38:06.360" v="1788" actId="1076"/>
          <ac:spMkLst>
            <pc:docMk/>
            <pc:sldMk cId="238831995" sldId="260"/>
            <ac:spMk id="11" creationId="{36185EC2-AA9A-E0D8-C9DB-2D1ED3731D7F}"/>
          </ac:spMkLst>
        </pc:spChg>
        <pc:spChg chg="add mod">
          <ac:chgData name="Alain Mélançon" userId="9a6048b0-8c05-4e0a-9b58-2973e56b8b51" providerId="ADAL" clId="{DF358990-FB4B-4B45-AE15-30E0618BB002}" dt="2023-02-22T19:21:53.327" v="1384" actId="20577"/>
          <ac:spMkLst>
            <pc:docMk/>
            <pc:sldMk cId="238831995" sldId="260"/>
            <ac:spMk id="13" creationId="{95C558F8-AA6C-D94A-BE23-E46DB0AC71CA}"/>
          </ac:spMkLst>
        </pc:spChg>
        <pc:spChg chg="add mod">
          <ac:chgData name="Alain Mélançon" userId="9a6048b0-8c05-4e0a-9b58-2973e56b8b51" providerId="ADAL" clId="{DF358990-FB4B-4B45-AE15-30E0618BB002}" dt="2023-02-22T19:29:15.416" v="1704" actId="20577"/>
          <ac:spMkLst>
            <pc:docMk/>
            <pc:sldMk cId="238831995" sldId="260"/>
            <ac:spMk id="14" creationId="{E0AC99EC-3C34-B86B-EE2D-D249322DA4AC}"/>
          </ac:spMkLst>
        </pc:spChg>
        <pc:spChg chg="add mod">
          <ac:chgData name="Alain Mélançon" userId="9a6048b0-8c05-4e0a-9b58-2973e56b8b51" providerId="ADAL" clId="{DF358990-FB4B-4B45-AE15-30E0618BB002}" dt="2023-02-22T19:37:58.148" v="1787" actId="14100"/>
          <ac:spMkLst>
            <pc:docMk/>
            <pc:sldMk cId="238831995" sldId="260"/>
            <ac:spMk id="15" creationId="{329CD2C8-3414-8D46-66DA-F8EB07063083}"/>
          </ac:spMkLst>
        </pc:spChg>
        <pc:spChg chg="add mod">
          <ac:chgData name="Alain Mélançon" userId="9a6048b0-8c05-4e0a-9b58-2973e56b8b51" providerId="ADAL" clId="{DF358990-FB4B-4B45-AE15-30E0618BB002}" dt="2023-02-22T19:38:28.369" v="1790" actId="1037"/>
          <ac:spMkLst>
            <pc:docMk/>
            <pc:sldMk cId="238831995" sldId="260"/>
            <ac:spMk id="17" creationId="{A5F36214-A3A8-2DC0-474C-BBE4D220D466}"/>
          </ac:spMkLst>
        </pc:spChg>
        <pc:spChg chg="add mod">
          <ac:chgData name="Alain Mélançon" userId="9a6048b0-8c05-4e0a-9b58-2973e56b8b51" providerId="ADAL" clId="{DF358990-FB4B-4B45-AE15-30E0618BB002}" dt="2023-02-22T19:38:33.027" v="1791" actId="1038"/>
          <ac:spMkLst>
            <pc:docMk/>
            <pc:sldMk cId="238831995" sldId="260"/>
            <ac:spMk id="18" creationId="{1B5A5504-8A10-4468-77B0-B5B2D0AE7535}"/>
          </ac:spMkLst>
        </pc:spChg>
        <pc:spChg chg="add mod">
          <ac:chgData name="Alain Mélançon" userId="9a6048b0-8c05-4e0a-9b58-2973e56b8b51" providerId="ADAL" clId="{DF358990-FB4B-4B45-AE15-30E0618BB002}" dt="2023-02-22T19:38:28.369" v="1790" actId="1037"/>
          <ac:spMkLst>
            <pc:docMk/>
            <pc:sldMk cId="238831995" sldId="260"/>
            <ac:spMk id="19" creationId="{B56897E4-6BC9-B50C-85C7-B737FD27A75A}"/>
          </ac:spMkLst>
        </pc:spChg>
        <pc:spChg chg="add mod">
          <ac:chgData name="Alain Mélançon" userId="9a6048b0-8c05-4e0a-9b58-2973e56b8b51" providerId="ADAL" clId="{DF358990-FB4B-4B45-AE15-30E0618BB002}" dt="2023-02-22T19:38:33.027" v="1791" actId="1038"/>
          <ac:spMkLst>
            <pc:docMk/>
            <pc:sldMk cId="238831995" sldId="260"/>
            <ac:spMk id="20" creationId="{062E6C8C-8367-100E-BA5C-C29676C37D91}"/>
          </ac:spMkLst>
        </pc:spChg>
        <pc:spChg chg="add mod">
          <ac:chgData name="Alain Mélançon" userId="9a6048b0-8c05-4e0a-9b58-2973e56b8b51" providerId="ADAL" clId="{DF358990-FB4B-4B45-AE15-30E0618BB002}" dt="2023-02-22T19:38:28.369" v="1790" actId="1037"/>
          <ac:spMkLst>
            <pc:docMk/>
            <pc:sldMk cId="238831995" sldId="260"/>
            <ac:spMk id="21" creationId="{445CBF39-FFE5-2CD0-4EE4-3D09DB7424F8}"/>
          </ac:spMkLst>
        </pc:spChg>
        <pc:spChg chg="add mod">
          <ac:chgData name="Alain Mélançon" userId="9a6048b0-8c05-4e0a-9b58-2973e56b8b51" providerId="ADAL" clId="{DF358990-FB4B-4B45-AE15-30E0618BB002}" dt="2023-02-22T19:38:33.027" v="1791" actId="1038"/>
          <ac:spMkLst>
            <pc:docMk/>
            <pc:sldMk cId="238831995" sldId="260"/>
            <ac:spMk id="22" creationId="{136DF184-5972-6D89-B012-CADC0D0B4F52}"/>
          </ac:spMkLst>
        </pc:spChg>
        <pc:spChg chg="add mod">
          <ac:chgData name="Alain Mélançon" userId="9a6048b0-8c05-4e0a-9b58-2973e56b8b51" providerId="ADAL" clId="{DF358990-FB4B-4B45-AE15-30E0618BB002}" dt="2023-02-22T19:38:19.774" v="1789" actId="255"/>
          <ac:spMkLst>
            <pc:docMk/>
            <pc:sldMk cId="238831995" sldId="260"/>
            <ac:spMk id="23" creationId="{C9999915-9E75-E853-16CB-78CAA06A4BC6}"/>
          </ac:spMkLst>
        </pc:spChg>
        <pc:spChg chg="add mod">
          <ac:chgData name="Alain Mélançon" userId="9a6048b0-8c05-4e0a-9b58-2973e56b8b51" providerId="ADAL" clId="{DF358990-FB4B-4B45-AE15-30E0618BB002}" dt="2023-02-22T19:38:19.774" v="1789" actId="255"/>
          <ac:spMkLst>
            <pc:docMk/>
            <pc:sldMk cId="238831995" sldId="260"/>
            <ac:spMk id="24" creationId="{9351D959-9FE1-8233-7713-C798D601C1FA}"/>
          </ac:spMkLst>
        </pc:spChg>
        <pc:spChg chg="add mod">
          <ac:chgData name="Alain Mélançon" userId="9a6048b0-8c05-4e0a-9b58-2973e56b8b51" providerId="ADAL" clId="{DF358990-FB4B-4B45-AE15-30E0618BB002}" dt="2023-02-22T19:37:06.138" v="1782" actId="1076"/>
          <ac:spMkLst>
            <pc:docMk/>
            <pc:sldMk cId="238831995" sldId="260"/>
            <ac:spMk id="27" creationId="{F0CA8075-DE9B-AE0E-44E0-E8FEB7097C83}"/>
          </ac:spMkLst>
        </pc:spChg>
        <pc:spChg chg="add mod">
          <ac:chgData name="Alain Mélançon" userId="9a6048b0-8c05-4e0a-9b58-2973e56b8b51" providerId="ADAL" clId="{DF358990-FB4B-4B45-AE15-30E0618BB002}" dt="2023-02-22T19:35:40.267" v="1772" actId="255"/>
          <ac:spMkLst>
            <pc:docMk/>
            <pc:sldMk cId="238831995" sldId="260"/>
            <ac:spMk id="32" creationId="{96B5545F-8C22-A81A-DD23-637254783E2E}"/>
          </ac:spMkLst>
        </pc:spChg>
        <pc:graphicFrameChg chg="add mod modGraphic">
          <ac:chgData name="Alain Mélançon" userId="9a6048b0-8c05-4e0a-9b58-2973e56b8b51" providerId="ADAL" clId="{DF358990-FB4B-4B45-AE15-30E0618BB002}" dt="2023-02-22T19:35:35.938" v="1771" actId="255"/>
          <ac:graphicFrameMkLst>
            <pc:docMk/>
            <pc:sldMk cId="238831995" sldId="260"/>
            <ac:graphicFrameMk id="9" creationId="{2F148F8C-EE80-FA28-6F37-F8E98D720323}"/>
          </ac:graphicFrameMkLst>
        </pc:graphicFrameChg>
        <pc:picChg chg="add del mod">
          <ac:chgData name="Alain Mélançon" userId="9a6048b0-8c05-4e0a-9b58-2973e56b8b51" providerId="ADAL" clId="{DF358990-FB4B-4B45-AE15-30E0618BB002}" dt="2023-02-22T18:47:21.213" v="1205" actId="478"/>
          <ac:picMkLst>
            <pc:docMk/>
            <pc:sldMk cId="238831995" sldId="260"/>
            <ac:picMk id="4" creationId="{59DC958B-A93F-E7F8-1287-625AC144478F}"/>
          </ac:picMkLst>
        </pc:picChg>
        <pc:picChg chg="add del mod">
          <ac:chgData name="Alain Mélançon" userId="9a6048b0-8c05-4e0a-9b58-2973e56b8b51" providerId="ADAL" clId="{DF358990-FB4B-4B45-AE15-30E0618BB002}" dt="2023-02-22T19:17:13.769" v="1259" actId="478"/>
          <ac:picMkLst>
            <pc:docMk/>
            <pc:sldMk cId="238831995" sldId="260"/>
            <ac:picMk id="26" creationId="{3CFEAB95-0425-79F5-5E4C-4B3E7A2EAC83}"/>
          </ac:picMkLst>
        </pc:picChg>
        <pc:picChg chg="add del mod">
          <ac:chgData name="Alain Mélançon" userId="9a6048b0-8c05-4e0a-9b58-2973e56b8b51" providerId="ADAL" clId="{DF358990-FB4B-4B45-AE15-30E0618BB002}" dt="2023-02-22T19:18:42.806" v="1272" actId="478"/>
          <ac:picMkLst>
            <pc:docMk/>
            <pc:sldMk cId="238831995" sldId="260"/>
            <ac:picMk id="29" creationId="{80C8BF4A-C6BC-4777-8660-BD2511AF8710}"/>
          </ac:picMkLst>
        </pc:picChg>
        <pc:picChg chg="add del mod">
          <ac:chgData name="Alain Mélançon" userId="9a6048b0-8c05-4e0a-9b58-2973e56b8b51" providerId="ADAL" clId="{DF358990-FB4B-4B45-AE15-30E0618BB002}" dt="2023-02-22T19:33:23.598" v="1745" actId="478"/>
          <ac:picMkLst>
            <pc:docMk/>
            <pc:sldMk cId="238831995" sldId="260"/>
            <ac:picMk id="31" creationId="{B35E0436-820D-2EA8-9EA2-1FB9331F8F7D}"/>
          </ac:picMkLst>
        </pc:picChg>
      </pc:sldChg>
      <pc:sldMasterChg chg="addSldLayout delSldLayout modSldLayout">
        <pc:chgData name="Alain Mélançon" userId="9a6048b0-8c05-4e0a-9b58-2973e56b8b51" providerId="ADAL" clId="{DF358990-FB4B-4B45-AE15-30E0618BB002}" dt="2023-01-26T13:53:38.179" v="463" actId="11236"/>
        <pc:sldMasterMkLst>
          <pc:docMk/>
          <pc:sldMasterMk cId="1905957685" sldId="2147483720"/>
        </pc:sldMasterMkLst>
        <pc:sldLayoutChg chg="del">
          <pc:chgData name="Alain Mélançon" userId="9a6048b0-8c05-4e0a-9b58-2973e56b8b51" providerId="ADAL" clId="{DF358990-FB4B-4B45-AE15-30E0618BB002}" dt="2023-01-26T13:53:28.306" v="453" actId="2696"/>
          <pc:sldLayoutMkLst>
            <pc:docMk/>
            <pc:sldMasterMk cId="1905957685" sldId="2147483720"/>
            <pc:sldLayoutMk cId="1280444731" sldId="2147483721"/>
          </pc:sldLayoutMkLst>
        </pc:sldLayoutChg>
        <pc:sldLayoutChg chg="del">
          <pc:chgData name="Alain Mélançon" userId="9a6048b0-8c05-4e0a-9b58-2973e56b8b51" providerId="ADAL" clId="{DF358990-FB4B-4B45-AE15-30E0618BB002}" dt="2023-01-26T13:53:28.325" v="459" actId="2696"/>
          <pc:sldLayoutMkLst>
            <pc:docMk/>
            <pc:sldMasterMk cId="1905957685" sldId="2147483720"/>
            <pc:sldLayoutMk cId="3690160672" sldId="2147483722"/>
          </pc:sldLayoutMkLst>
        </pc:sldLayoutChg>
        <pc:sldLayoutChg chg="del">
          <pc:chgData name="Alain Mélançon" userId="9a6048b0-8c05-4e0a-9b58-2973e56b8b51" providerId="ADAL" clId="{DF358990-FB4B-4B45-AE15-30E0618BB002}" dt="2023-01-26T13:53:28.323" v="458" actId="2696"/>
          <pc:sldLayoutMkLst>
            <pc:docMk/>
            <pc:sldMasterMk cId="1905957685" sldId="2147483720"/>
            <pc:sldLayoutMk cId="3108464674" sldId="2147483723"/>
          </pc:sldLayoutMkLst>
        </pc:sldLayoutChg>
        <pc:sldLayoutChg chg="del">
          <pc:chgData name="Alain Mélançon" userId="9a6048b0-8c05-4e0a-9b58-2973e56b8b51" providerId="ADAL" clId="{DF358990-FB4B-4B45-AE15-30E0618BB002}" dt="2023-01-26T13:53:28.319" v="454" actId="2696"/>
          <pc:sldLayoutMkLst>
            <pc:docMk/>
            <pc:sldMasterMk cId="1905957685" sldId="2147483720"/>
            <pc:sldLayoutMk cId="3789788322" sldId="2147483724"/>
          </pc:sldLayoutMkLst>
        </pc:sldLayoutChg>
        <pc:sldLayoutChg chg="del">
          <pc:chgData name="Alain Mélançon" userId="9a6048b0-8c05-4e0a-9b58-2973e56b8b51" providerId="ADAL" clId="{DF358990-FB4B-4B45-AE15-30E0618BB002}" dt="2023-01-26T13:53:28.322" v="457" actId="2696"/>
          <pc:sldLayoutMkLst>
            <pc:docMk/>
            <pc:sldMasterMk cId="1905957685" sldId="2147483720"/>
            <pc:sldLayoutMk cId="1554886334" sldId="2147483725"/>
          </pc:sldLayoutMkLst>
        </pc:sldLayoutChg>
        <pc:sldLayoutChg chg="del">
          <pc:chgData name="Alain Mélançon" userId="9a6048b0-8c05-4e0a-9b58-2973e56b8b51" providerId="ADAL" clId="{DF358990-FB4B-4B45-AE15-30E0618BB002}" dt="2023-01-26T13:53:28.321" v="456" actId="2696"/>
          <pc:sldLayoutMkLst>
            <pc:docMk/>
            <pc:sldMasterMk cId="1905957685" sldId="2147483720"/>
            <pc:sldLayoutMk cId="589354592" sldId="2147483726"/>
          </pc:sldLayoutMkLst>
        </pc:sldLayoutChg>
        <pc:sldLayoutChg chg="modSp">
          <pc:chgData name="Alain Mélançon" userId="9a6048b0-8c05-4e0a-9b58-2973e56b8b51" providerId="ADAL" clId="{DF358990-FB4B-4B45-AE15-30E0618BB002}" dt="2023-01-26T13:53:17.269" v="452" actId="735"/>
          <pc:sldLayoutMkLst>
            <pc:docMk/>
            <pc:sldMasterMk cId="1905957685" sldId="2147483720"/>
            <pc:sldLayoutMk cId="1680220271" sldId="2147483727"/>
          </pc:sldLayoutMkLst>
        </pc:sldLayoutChg>
        <pc:sldLayoutChg chg="del">
          <pc:chgData name="Alain Mélançon" userId="9a6048b0-8c05-4e0a-9b58-2973e56b8b51" providerId="ADAL" clId="{DF358990-FB4B-4B45-AE15-30E0618BB002}" dt="2023-01-26T13:53:28.331" v="461" actId="2696"/>
          <pc:sldLayoutMkLst>
            <pc:docMk/>
            <pc:sldMasterMk cId="1905957685" sldId="2147483720"/>
            <pc:sldLayoutMk cId="2020406383" sldId="2147483728"/>
          </pc:sldLayoutMkLst>
        </pc:sldLayoutChg>
        <pc:sldLayoutChg chg="new mod">
          <pc:chgData name="Alain Mélançon" userId="9a6048b0-8c05-4e0a-9b58-2973e56b8b51" providerId="ADAL" clId="{DF358990-FB4B-4B45-AE15-30E0618BB002}" dt="2023-01-26T13:53:38.179" v="463" actId="11236"/>
          <pc:sldLayoutMkLst>
            <pc:docMk/>
            <pc:sldMasterMk cId="1905957685" sldId="2147483720"/>
            <pc:sldLayoutMk cId="3006423067" sldId="2147483728"/>
          </pc:sldLayoutMkLst>
        </pc:sldLayoutChg>
        <pc:sldLayoutChg chg="del">
          <pc:chgData name="Alain Mélançon" userId="9a6048b0-8c05-4e0a-9b58-2973e56b8b51" providerId="ADAL" clId="{DF358990-FB4B-4B45-AE15-30E0618BB002}" dt="2023-01-26T13:53:28.333" v="462" actId="2696"/>
          <pc:sldLayoutMkLst>
            <pc:docMk/>
            <pc:sldMasterMk cId="1905957685" sldId="2147483720"/>
            <pc:sldLayoutMk cId="359462286" sldId="2147483729"/>
          </pc:sldLayoutMkLst>
        </pc:sldLayoutChg>
        <pc:sldLayoutChg chg="del">
          <pc:chgData name="Alain Mélançon" userId="9a6048b0-8c05-4e0a-9b58-2973e56b8b51" providerId="ADAL" clId="{DF358990-FB4B-4B45-AE15-30E0618BB002}" dt="2023-01-26T13:53:28.330" v="460" actId="2696"/>
          <pc:sldLayoutMkLst>
            <pc:docMk/>
            <pc:sldMasterMk cId="1905957685" sldId="2147483720"/>
            <pc:sldLayoutMk cId="1536774931" sldId="2147483730"/>
          </pc:sldLayoutMkLst>
        </pc:sldLayoutChg>
        <pc:sldLayoutChg chg="del">
          <pc:chgData name="Alain Mélançon" userId="9a6048b0-8c05-4e0a-9b58-2973e56b8b51" providerId="ADAL" clId="{DF358990-FB4B-4B45-AE15-30E0618BB002}" dt="2023-01-26T13:53:28.320" v="455" actId="2696"/>
          <pc:sldLayoutMkLst>
            <pc:docMk/>
            <pc:sldMasterMk cId="1905957685" sldId="2147483720"/>
            <pc:sldLayoutMk cId="1820598848" sldId="2147483731"/>
          </pc:sldLayoutMkLst>
        </pc:sldLayoutChg>
      </pc:sldMasterChg>
    </pc:docChg>
  </pc:docChgLst>
  <pc:docChgLst>
    <pc:chgData name="Kateri Raymond" userId="c75a416e-9bf2-45e8-94b3-4a211ed6802e" providerId="ADAL" clId="{F25CAA26-2AB3-49F9-8F67-A9FFE709D760}"/>
    <pc:docChg chg="undo custSel modSld">
      <pc:chgData name="Kateri Raymond" userId="c75a416e-9bf2-45e8-94b3-4a211ed6802e" providerId="ADAL" clId="{F25CAA26-2AB3-49F9-8F67-A9FFE709D760}" dt="2024-04-12T19:20:28.763" v="34"/>
      <pc:docMkLst>
        <pc:docMk/>
      </pc:docMkLst>
      <pc:sldChg chg="modSp mod">
        <pc:chgData name="Kateri Raymond" userId="c75a416e-9bf2-45e8-94b3-4a211ed6802e" providerId="ADAL" clId="{F25CAA26-2AB3-49F9-8F67-A9FFE709D760}" dt="2024-04-12T19:20:28.763" v="34"/>
        <pc:sldMkLst>
          <pc:docMk/>
          <pc:sldMk cId="3885929056" sldId="268"/>
        </pc:sldMkLst>
        <pc:spChg chg="mod">
          <ac:chgData name="Kateri Raymond" userId="c75a416e-9bf2-45e8-94b3-4a211ed6802e" providerId="ADAL" clId="{F25CAA26-2AB3-49F9-8F67-A9FFE709D760}" dt="2024-04-12T19:20:28.763" v="34"/>
          <ac:spMkLst>
            <pc:docMk/>
            <pc:sldMk cId="3885929056" sldId="268"/>
            <ac:spMk id="8" creationId="{FA02D2A0-849F-9753-6802-6885AACC1E1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023A73-792C-3746-982D-D3F8958E5FB7}" type="datetimeFigureOut">
              <a:rPr lang="fr-FR" smtClean="0"/>
              <a:t>12/04/2024</a:t>
            </a:fld>
            <a:endParaRPr lang="fr-FR"/>
          </a:p>
        </p:txBody>
      </p:sp>
      <p:sp>
        <p:nvSpPr>
          <p:cNvPr id="4" name="Espace réservé de l'image de diapositive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C6A58A-A810-364C-B512-65ED41584038}" type="slidenum">
              <a:rPr lang="fr-FR" smtClean="0"/>
              <a:t>‹N°›</a:t>
            </a:fld>
            <a:endParaRPr lang="fr-FR"/>
          </a:p>
        </p:txBody>
      </p:sp>
    </p:spTree>
    <p:extLst>
      <p:ext uri="{BB962C8B-B14F-4D97-AF65-F5344CB8AC3E}">
        <p14:creationId xmlns:p14="http://schemas.microsoft.com/office/powerpoint/2010/main" val="3540145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a:xfrm>
            <a:off x="2271713" y="1143000"/>
            <a:ext cx="2314575" cy="3086100"/>
          </a:xfrm>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1C6A58A-A810-364C-B512-65ED41584038}" type="slidenum">
              <a:rPr lang="fr-FR" smtClean="0"/>
              <a:t>3</a:t>
            </a:fld>
            <a:endParaRPr lang="fr-FR"/>
          </a:p>
        </p:txBody>
      </p:sp>
    </p:spTree>
    <p:extLst>
      <p:ext uri="{BB962C8B-B14F-4D97-AF65-F5344CB8AC3E}">
        <p14:creationId xmlns:p14="http://schemas.microsoft.com/office/powerpoint/2010/main" val="2852960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a:xfrm>
            <a:off x="2271713" y="1143000"/>
            <a:ext cx="2314575" cy="3086100"/>
          </a:xfrm>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1C6A58A-A810-364C-B512-65ED41584038}" type="slidenum">
              <a:rPr lang="fr-FR" smtClean="0"/>
              <a:t>4</a:t>
            </a:fld>
            <a:endParaRPr lang="fr-FR"/>
          </a:p>
        </p:txBody>
      </p:sp>
    </p:spTree>
    <p:extLst>
      <p:ext uri="{BB962C8B-B14F-4D97-AF65-F5344CB8AC3E}">
        <p14:creationId xmlns:p14="http://schemas.microsoft.com/office/powerpoint/2010/main" val="3003918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a:xfrm>
            <a:off x="2271713" y="1143000"/>
            <a:ext cx="2314575" cy="3086100"/>
          </a:xfrm>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1C6A58A-A810-364C-B512-65ED41584038}" type="slidenum">
              <a:rPr lang="fr-FR" smtClean="0"/>
              <a:t>5</a:t>
            </a:fld>
            <a:endParaRPr lang="fr-FR"/>
          </a:p>
        </p:txBody>
      </p:sp>
    </p:spTree>
    <p:extLst>
      <p:ext uri="{BB962C8B-B14F-4D97-AF65-F5344CB8AC3E}">
        <p14:creationId xmlns:p14="http://schemas.microsoft.com/office/powerpoint/2010/main" val="2523246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80060" y="426720"/>
            <a:ext cx="2057400" cy="426720"/>
          </a:xfrm>
        </p:spPr>
        <p:txBody>
          <a:bodyPr/>
          <a:lstStyle/>
          <a:p>
            <a:fld id="{13C7299C-1D99-274C-8FC1-02E01643DAA1}" type="datetimeFigureOut">
              <a:rPr lang="fr-FR" smtClean="0"/>
              <a:t>12/04/2024</a:t>
            </a:fld>
            <a:endParaRPr lang="fr-FR"/>
          </a:p>
        </p:txBody>
      </p:sp>
      <p:sp>
        <p:nvSpPr>
          <p:cNvPr id="3" name="Footer Placeholder 2"/>
          <p:cNvSpPr>
            <a:spLocks noGrp="1"/>
          </p:cNvSpPr>
          <p:nvPr>
            <p:ph type="ftr" sz="quarter" idx="11"/>
          </p:nvPr>
        </p:nvSpPr>
        <p:spPr>
          <a:xfrm>
            <a:off x="480060" y="8302752"/>
            <a:ext cx="5891022" cy="426720"/>
          </a:xfrm>
        </p:spPr>
        <p:txBody>
          <a:bodyPr/>
          <a:lstStyle/>
          <a:p>
            <a:endParaRPr lang="fr-FR"/>
          </a:p>
        </p:txBody>
      </p:sp>
      <p:sp>
        <p:nvSpPr>
          <p:cNvPr id="4" name="Slide Number Placeholder 3"/>
          <p:cNvSpPr>
            <a:spLocks noGrp="1"/>
          </p:cNvSpPr>
          <p:nvPr>
            <p:ph type="sldNum" sz="quarter" idx="12"/>
          </p:nvPr>
        </p:nvSpPr>
        <p:spPr>
          <a:xfrm>
            <a:off x="5856732" y="426720"/>
            <a:ext cx="514350" cy="426720"/>
          </a:xfrm>
        </p:spPr>
        <p:txBody>
          <a:bodyPr/>
          <a:lstStyle/>
          <a:p>
            <a:fld id="{3EAA4CBF-F233-0C43-A504-1496F0FB5324}" type="slidenum">
              <a:rPr lang="fr-FR" smtClean="0"/>
              <a:t>‹N°›</a:t>
            </a:fld>
            <a:endParaRPr lang="fr-FR"/>
          </a:p>
        </p:txBody>
      </p:sp>
    </p:spTree>
    <p:extLst>
      <p:ext uri="{BB962C8B-B14F-4D97-AF65-F5344CB8AC3E}">
        <p14:creationId xmlns:p14="http://schemas.microsoft.com/office/powerpoint/2010/main" val="1680220271"/>
      </p:ext>
    </p:extLst>
  </p:cSld>
  <p:clrMapOvr>
    <a:masterClrMapping/>
  </p:clrMapOvr>
  <p:extLst>
    <p:ext uri="{DCECCB84-F9BA-43D5-87BE-67443E8EF086}">
      <p15:sldGuideLst xmlns:p15="http://schemas.microsoft.com/office/powerpoint/2012/main">
        <p15:guide id="1" orient="horz" pos="2880" userDrawn="1">
          <p15:clr>
            <a:srgbClr val="FBAE40"/>
          </p15:clr>
        </p15:guide>
        <p15:guide id="2" pos="216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6931B2-8FE0-71AF-ECC4-E79BB64D89FC}"/>
              </a:ext>
            </a:extLst>
          </p:cNvPr>
          <p:cNvSpPr>
            <a:spLocks noGrp="1"/>
          </p:cNvSpPr>
          <p:nvPr>
            <p:ph type="title"/>
          </p:nvPr>
        </p:nvSpPr>
        <p:spPr/>
        <p:txBody>
          <a:bodyPr/>
          <a:lstStyle/>
          <a:p>
            <a:r>
              <a:rPr lang="fr-CA"/>
              <a:t>Modifier le style du titre</a:t>
            </a:r>
            <a:endParaRPr lang="fr-FR"/>
          </a:p>
        </p:txBody>
      </p:sp>
      <p:sp>
        <p:nvSpPr>
          <p:cNvPr id="3" name="Espace réservé de la date 2">
            <a:extLst>
              <a:ext uri="{FF2B5EF4-FFF2-40B4-BE49-F238E27FC236}">
                <a16:creationId xmlns:a16="http://schemas.microsoft.com/office/drawing/2014/main" id="{3579E330-2669-C0A5-A8EB-5CA1CA0F5EC7}"/>
              </a:ext>
            </a:extLst>
          </p:cNvPr>
          <p:cNvSpPr>
            <a:spLocks noGrp="1"/>
          </p:cNvSpPr>
          <p:nvPr>
            <p:ph type="dt" sz="half" idx="10"/>
          </p:nvPr>
        </p:nvSpPr>
        <p:spPr/>
        <p:txBody>
          <a:bodyPr/>
          <a:lstStyle/>
          <a:p>
            <a:fld id="{13C7299C-1D99-274C-8FC1-02E01643DAA1}" type="datetimeFigureOut">
              <a:rPr lang="fr-FR" smtClean="0"/>
              <a:t>12/04/2024</a:t>
            </a:fld>
            <a:endParaRPr lang="fr-FR"/>
          </a:p>
        </p:txBody>
      </p:sp>
      <p:sp>
        <p:nvSpPr>
          <p:cNvPr id="4" name="Espace réservé du pied de page 3">
            <a:extLst>
              <a:ext uri="{FF2B5EF4-FFF2-40B4-BE49-F238E27FC236}">
                <a16:creationId xmlns:a16="http://schemas.microsoft.com/office/drawing/2014/main" id="{4B4CE23E-5FA2-5E7E-4A40-3778D7860C7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5226CD54-A26F-5C73-B418-C071A445820B}"/>
              </a:ext>
            </a:extLst>
          </p:cNvPr>
          <p:cNvSpPr>
            <a:spLocks noGrp="1"/>
          </p:cNvSpPr>
          <p:nvPr>
            <p:ph type="sldNum" sz="quarter" idx="12"/>
          </p:nvPr>
        </p:nvSpPr>
        <p:spPr/>
        <p:txBody>
          <a:bodyPr/>
          <a:lstStyle/>
          <a:p>
            <a:fld id="{3EAA4CBF-F233-0C43-A504-1496F0FB5324}" type="slidenum">
              <a:rPr lang="fr-FR" smtClean="0"/>
              <a:t>‹N°›</a:t>
            </a:fld>
            <a:endParaRPr lang="fr-FR"/>
          </a:p>
        </p:txBody>
      </p:sp>
    </p:spTree>
    <p:extLst>
      <p:ext uri="{BB962C8B-B14F-4D97-AF65-F5344CB8AC3E}">
        <p14:creationId xmlns:p14="http://schemas.microsoft.com/office/powerpoint/2010/main" val="30064230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4166" y="3133233"/>
            <a:ext cx="2334035" cy="3286603"/>
          </a:xfrm>
          <a:prstGeom prst="rect">
            <a:avLst/>
          </a:prstGeom>
        </p:spPr>
        <p:txBody>
          <a:bodyPr vert="horz" lIns="228600" tIns="228600" rIns="228600" bIns="228600" rtlCol="0" anchor="ctr">
            <a:normAutofit/>
          </a:bodyPr>
          <a:lstStyle/>
          <a:p>
            <a:r>
              <a:rPr lang="fr-CA"/>
              <a:t>Modifier le style du titre</a:t>
            </a:r>
            <a:endParaRPr lang="en-US"/>
          </a:p>
        </p:txBody>
      </p:sp>
      <p:sp>
        <p:nvSpPr>
          <p:cNvPr id="3" name="Text Placeholder 2"/>
          <p:cNvSpPr>
            <a:spLocks noGrp="1"/>
          </p:cNvSpPr>
          <p:nvPr>
            <p:ph type="body" idx="1"/>
          </p:nvPr>
        </p:nvSpPr>
        <p:spPr>
          <a:xfrm>
            <a:off x="3311766" y="1059626"/>
            <a:ext cx="3059317" cy="7009453"/>
          </a:xfrm>
          <a:prstGeom prst="rect">
            <a:avLst/>
          </a:prstGeom>
        </p:spPr>
        <p:txBody>
          <a:bodyPr vert="horz" lIns="91440" tIns="45720" rIns="91440" bIns="45720" rtlCol="0">
            <a:normAutofit/>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a:p>
        </p:txBody>
      </p:sp>
      <p:sp>
        <p:nvSpPr>
          <p:cNvPr id="4" name="Date Placeholder 3"/>
          <p:cNvSpPr>
            <a:spLocks noGrp="1"/>
          </p:cNvSpPr>
          <p:nvPr>
            <p:ph type="dt" sz="half" idx="2"/>
          </p:nvPr>
        </p:nvSpPr>
        <p:spPr>
          <a:xfrm>
            <a:off x="480060" y="426720"/>
            <a:ext cx="2057400" cy="426720"/>
          </a:xfrm>
          <a:prstGeom prst="rect">
            <a:avLst/>
          </a:prstGeom>
        </p:spPr>
        <p:txBody>
          <a:bodyPr vert="horz" lIns="91440" tIns="45720" rIns="91440" bIns="45720" rtlCol="0" anchor="ctr"/>
          <a:lstStyle>
            <a:lvl1pPr algn="l">
              <a:defRPr sz="750">
                <a:solidFill>
                  <a:schemeClr val="tx1">
                    <a:tint val="75000"/>
                  </a:schemeClr>
                </a:solidFill>
              </a:defRPr>
            </a:lvl1pPr>
          </a:lstStyle>
          <a:p>
            <a:fld id="{13C7299C-1D99-274C-8FC1-02E01643DAA1}" type="datetimeFigureOut">
              <a:rPr lang="fr-FR" smtClean="0"/>
              <a:t>12/04/2024</a:t>
            </a:fld>
            <a:endParaRPr lang="fr-FR"/>
          </a:p>
        </p:txBody>
      </p:sp>
      <p:sp>
        <p:nvSpPr>
          <p:cNvPr id="5" name="Footer Placeholder 4"/>
          <p:cNvSpPr>
            <a:spLocks noGrp="1"/>
          </p:cNvSpPr>
          <p:nvPr>
            <p:ph type="ftr" sz="quarter" idx="3"/>
          </p:nvPr>
        </p:nvSpPr>
        <p:spPr>
          <a:xfrm>
            <a:off x="480060" y="8302752"/>
            <a:ext cx="5891022" cy="426720"/>
          </a:xfrm>
          <a:prstGeom prst="rect">
            <a:avLst/>
          </a:prstGeom>
        </p:spPr>
        <p:txBody>
          <a:bodyPr vert="horz" lIns="91440" tIns="45720" rIns="91440" bIns="45720" rtlCol="0" anchor="ctr"/>
          <a:lstStyle>
            <a:lvl1pPr algn="r">
              <a:defRPr sz="75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856732" y="426720"/>
            <a:ext cx="514350" cy="426720"/>
          </a:xfrm>
          <a:prstGeom prst="rect">
            <a:avLst/>
          </a:prstGeom>
        </p:spPr>
        <p:txBody>
          <a:bodyPr vert="horz" lIns="91440" tIns="45720" rIns="91440" bIns="45720" rtlCol="0" anchor="ctr"/>
          <a:lstStyle>
            <a:lvl1pPr algn="r">
              <a:defRPr sz="750">
                <a:solidFill>
                  <a:schemeClr val="tx1">
                    <a:tint val="75000"/>
                  </a:schemeClr>
                </a:solidFill>
              </a:defRPr>
            </a:lvl1pPr>
          </a:lstStyle>
          <a:p>
            <a:fld id="{3EAA4CBF-F233-0C43-A504-1496F0FB5324}" type="slidenum">
              <a:rPr lang="fr-FR" smtClean="0"/>
              <a:t>‹N°›</a:t>
            </a:fld>
            <a:endParaRPr lang="fr-FR"/>
          </a:p>
        </p:txBody>
      </p:sp>
    </p:spTree>
    <p:extLst>
      <p:ext uri="{BB962C8B-B14F-4D97-AF65-F5344CB8AC3E}">
        <p14:creationId xmlns:p14="http://schemas.microsoft.com/office/powerpoint/2010/main" val="1905957685"/>
      </p:ext>
    </p:extLst>
  </p:cSld>
  <p:clrMap bg1="lt1" tx1="dk1" bg2="lt2" tx2="dk2" accent1="accent1" accent2="accent2" accent3="accent3" accent4="accent4" accent5="accent5" accent6="accent6" hlink="hlink" folHlink="folHlink"/>
  <p:sldLayoutIdLst>
    <p:sldLayoutId id="2147483727" r:id="rId1"/>
    <p:sldLayoutId id="2147483728" r:id="rId2"/>
  </p:sldLayoutIdLst>
  <p:txStyles>
    <p:titleStyle>
      <a:lvl1pPr algn="ctr" defTabSz="514350" rtl="0" eaLnBrk="1" latinLnBrk="0" hangingPunct="1">
        <a:lnSpc>
          <a:spcPct val="85000"/>
        </a:lnSpc>
        <a:spcBef>
          <a:spcPct val="0"/>
        </a:spcBef>
        <a:buNone/>
        <a:defRPr sz="2400" b="0" i="0" kern="1200" cap="none" spc="-85">
          <a:solidFill>
            <a:schemeClr val="tx1"/>
          </a:solidFill>
          <a:effectLst/>
          <a:latin typeface="+mj-lt"/>
          <a:ea typeface="+mj-ea"/>
          <a:cs typeface="+mj-cs"/>
        </a:defRPr>
      </a:lvl1pPr>
    </p:titleStyle>
    <p:bodyStyle>
      <a:lvl1pPr marL="128588" indent="-128588" algn="l" defTabSz="514350" rtl="0" eaLnBrk="1" latinLnBrk="0" hangingPunct="1">
        <a:lnSpc>
          <a:spcPct val="120000"/>
        </a:lnSpc>
        <a:spcBef>
          <a:spcPts val="563"/>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1pPr>
      <a:lvl2pPr marL="385763" indent="-128588" algn="l" defTabSz="514350" rtl="0" eaLnBrk="1" latinLnBrk="0" hangingPunct="1">
        <a:lnSpc>
          <a:spcPct val="120000"/>
        </a:lnSpc>
        <a:spcBef>
          <a:spcPts val="281"/>
        </a:spcBef>
        <a:buClr>
          <a:schemeClr val="accent1"/>
        </a:buClr>
        <a:buSzPct val="110000"/>
        <a:buFont typeface="Wingdings" panose="05000000000000000000" pitchFamily="2" charset="2"/>
        <a:buChar char="§"/>
        <a:defRPr sz="1050" kern="1200">
          <a:solidFill>
            <a:schemeClr val="tx1"/>
          </a:solidFill>
          <a:effectLst/>
          <a:latin typeface="+mn-lt"/>
          <a:ea typeface="+mn-ea"/>
          <a:cs typeface="+mn-cs"/>
        </a:defRPr>
      </a:lvl2pPr>
      <a:lvl3pPr marL="642938" indent="-128588" algn="l" defTabSz="514350" rtl="0" eaLnBrk="1" latinLnBrk="0" hangingPunct="1">
        <a:lnSpc>
          <a:spcPct val="120000"/>
        </a:lnSpc>
        <a:spcBef>
          <a:spcPts val="281"/>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3pPr>
      <a:lvl4pPr marL="900113" indent="-128588" algn="l" defTabSz="514350" rtl="0" eaLnBrk="1" latinLnBrk="0" hangingPunct="1">
        <a:lnSpc>
          <a:spcPct val="120000"/>
        </a:lnSpc>
        <a:spcBef>
          <a:spcPts val="281"/>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4pPr>
      <a:lvl5pPr marL="1157288" indent="-128588" algn="l" defTabSz="514350" rtl="0" eaLnBrk="1" latinLnBrk="0" hangingPunct="1">
        <a:lnSpc>
          <a:spcPct val="120000"/>
        </a:lnSpc>
        <a:spcBef>
          <a:spcPts val="281"/>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5pPr>
      <a:lvl6pPr marL="1414463" indent="-128588" algn="l" defTabSz="514350" rtl="0" eaLnBrk="1" latinLnBrk="0" hangingPunct="1">
        <a:lnSpc>
          <a:spcPct val="120000"/>
        </a:lnSpc>
        <a:spcBef>
          <a:spcPts val="281"/>
        </a:spcBef>
        <a:buClr>
          <a:schemeClr val="accent1"/>
        </a:buClr>
        <a:buSzPct val="110000"/>
        <a:buFont typeface="Wingdings" panose="05000000000000000000" pitchFamily="2" charset="2"/>
        <a:buChar char="§"/>
        <a:defRPr sz="675" kern="1200">
          <a:solidFill>
            <a:schemeClr val="tx1"/>
          </a:solidFill>
          <a:effectLst/>
          <a:latin typeface="+mn-lt"/>
          <a:ea typeface="+mn-ea"/>
          <a:cs typeface="+mn-cs"/>
        </a:defRPr>
      </a:lvl6pPr>
      <a:lvl7pPr marL="1671638" indent="-128588" algn="l" defTabSz="514350" rtl="0" eaLnBrk="1" latinLnBrk="0" hangingPunct="1">
        <a:lnSpc>
          <a:spcPct val="120000"/>
        </a:lnSpc>
        <a:spcBef>
          <a:spcPts val="281"/>
        </a:spcBef>
        <a:buClr>
          <a:schemeClr val="accent1"/>
        </a:buClr>
        <a:buSzPct val="110000"/>
        <a:buFont typeface="Wingdings" panose="05000000000000000000" pitchFamily="2" charset="2"/>
        <a:buChar char="§"/>
        <a:defRPr sz="675" kern="1200">
          <a:solidFill>
            <a:schemeClr val="tx1"/>
          </a:solidFill>
          <a:effectLst/>
          <a:latin typeface="+mn-lt"/>
          <a:ea typeface="+mn-ea"/>
          <a:cs typeface="+mn-cs"/>
        </a:defRPr>
      </a:lvl7pPr>
      <a:lvl8pPr marL="1928813" indent="-128588" algn="l" defTabSz="514350" rtl="0" eaLnBrk="1" latinLnBrk="0" hangingPunct="1">
        <a:lnSpc>
          <a:spcPct val="120000"/>
        </a:lnSpc>
        <a:spcBef>
          <a:spcPts val="281"/>
        </a:spcBef>
        <a:buClr>
          <a:schemeClr val="accent1"/>
        </a:buClr>
        <a:buSzPct val="110000"/>
        <a:buFont typeface="Wingdings" panose="05000000000000000000" pitchFamily="2" charset="2"/>
        <a:buChar char="§"/>
        <a:defRPr sz="675" kern="1200">
          <a:solidFill>
            <a:schemeClr val="tx1"/>
          </a:solidFill>
          <a:effectLst/>
          <a:latin typeface="+mn-lt"/>
          <a:ea typeface="+mn-ea"/>
          <a:cs typeface="+mn-cs"/>
        </a:defRPr>
      </a:lvl8pPr>
      <a:lvl9pPr marL="2185988" indent="-128588" algn="l" defTabSz="514350" rtl="0" eaLnBrk="1" latinLnBrk="0" hangingPunct="1">
        <a:lnSpc>
          <a:spcPct val="120000"/>
        </a:lnSpc>
        <a:spcBef>
          <a:spcPts val="281"/>
        </a:spcBef>
        <a:buClr>
          <a:schemeClr val="accent1"/>
        </a:buClr>
        <a:buSzPct val="110000"/>
        <a:buFont typeface="Wingdings" panose="05000000000000000000" pitchFamily="2" charset="2"/>
        <a:buChar char="§"/>
        <a:defRPr sz="675" kern="1200">
          <a:solidFill>
            <a:schemeClr val="tx1"/>
          </a:solidFill>
          <a:effectLst/>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svg"/><Relationship Id="rId13" Type="http://schemas.openxmlformats.org/officeDocument/2006/relationships/image" Target="../media/image8.png"/><Relationship Id="rId3" Type="http://schemas.openxmlformats.org/officeDocument/2006/relationships/hyperlink" Target="https://doi.org/10.1371/journal.pone.0140029" TargetMode="External"/><Relationship Id="rId7" Type="http://schemas.openxmlformats.org/officeDocument/2006/relationships/image" Target="../media/image3.png"/><Relationship Id="rId12" Type="http://schemas.openxmlformats.org/officeDocument/2006/relationships/image" Target="../media/image7.svg"/><Relationship Id="rId2" Type="http://schemas.openxmlformats.org/officeDocument/2006/relationships/hyperlink" Target="https://www.proquest.com/docview/2615095964/abstract/DF2A0EC13AED4377PQ/1" TargetMode="External"/><Relationship Id="rId1" Type="http://schemas.openxmlformats.org/officeDocument/2006/relationships/slideLayout" Target="../slideLayouts/slideLayout2.xml"/><Relationship Id="rId6" Type="http://schemas.openxmlformats.org/officeDocument/2006/relationships/image" Target="../media/image2.svg"/><Relationship Id="rId11" Type="http://schemas.openxmlformats.org/officeDocument/2006/relationships/image" Target="../media/image6.png"/><Relationship Id="rId5" Type="http://schemas.openxmlformats.org/officeDocument/2006/relationships/image" Target="../media/image1.png"/><Relationship Id="rId10" Type="http://schemas.openxmlformats.org/officeDocument/2006/relationships/image" Target="../media/image5.png"/><Relationship Id="rId4" Type="http://schemas.openxmlformats.org/officeDocument/2006/relationships/hyperlink" Target="https://vitrinelinguistique.oqlf.gouv.qc.ca/fiche-gdt/fiche/26529134/document-infographique" TargetMode="External"/><Relationship Id="rId9" Type="http://schemas.openxmlformats.org/officeDocument/2006/relationships/hyperlink" Target="http://creativecommons.org/licenses/by/4.0/deed.fr" TargetMode="External"/><Relationship Id="rId14" Type="http://schemas.openxmlformats.org/officeDocument/2006/relationships/image" Target="../media/image9.svg"/></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3.svg"/><Relationship Id="rId3" Type="http://schemas.openxmlformats.org/officeDocument/2006/relationships/hyperlink" Target="http://creativecommons.org/licenses/by/4.0/deed.fr" TargetMode="External"/><Relationship Id="rId7" Type="http://schemas.openxmlformats.org/officeDocument/2006/relationships/image" Target="../media/image6.png"/><Relationship Id="rId12" Type="http://schemas.openxmlformats.org/officeDocument/2006/relationships/image" Target="../media/image12.png"/><Relationship Id="rId2" Type="http://schemas.openxmlformats.org/officeDocument/2006/relationships/hyperlink" Target="https://rire.ctreq.qc.ca/" TargetMode="External"/><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hyperlink" Target="https://www.streamlinehq.com/" TargetMode="External"/><Relationship Id="rId5" Type="http://schemas.openxmlformats.org/officeDocument/2006/relationships/image" Target="../media/image10.png"/><Relationship Id="rId10" Type="http://schemas.openxmlformats.org/officeDocument/2006/relationships/image" Target="../media/image9.svg"/><Relationship Id="rId4" Type="http://schemas.openxmlformats.org/officeDocument/2006/relationships/image" Target="../media/image5.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19.svg"/><Relationship Id="rId13" Type="http://schemas.openxmlformats.org/officeDocument/2006/relationships/image" Target="../media/image24.png"/><Relationship Id="rId18" Type="http://schemas.openxmlformats.org/officeDocument/2006/relationships/hyperlink" Target="https://www.streamlinehq.com/" TargetMode="External"/><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23.svg"/><Relationship Id="rId17" Type="http://schemas.openxmlformats.org/officeDocument/2006/relationships/hyperlink" Target="https://doi.org/10.1016/j.teln.2019.09.003" TargetMode="External"/><Relationship Id="rId2" Type="http://schemas.openxmlformats.org/officeDocument/2006/relationships/notesSlide" Target="../notesSlides/notesSlide1.xml"/><Relationship Id="rId16" Type="http://schemas.openxmlformats.org/officeDocument/2006/relationships/image" Target="../media/image27.svg"/><Relationship Id="rId20"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17.svg"/><Relationship Id="rId11" Type="http://schemas.openxmlformats.org/officeDocument/2006/relationships/image" Target="../media/image22.png"/><Relationship Id="rId5" Type="http://schemas.openxmlformats.org/officeDocument/2006/relationships/image" Target="../media/image16.png"/><Relationship Id="rId15" Type="http://schemas.openxmlformats.org/officeDocument/2006/relationships/image" Target="../media/image26.png"/><Relationship Id="rId10" Type="http://schemas.openxmlformats.org/officeDocument/2006/relationships/image" Target="../media/image21.svg"/><Relationship Id="rId19" Type="http://schemas.openxmlformats.org/officeDocument/2006/relationships/hyperlink" Target="http://creativecommons.org/licenses/by/4.0/deed.fr" TargetMode="External"/><Relationship Id="rId4" Type="http://schemas.openxmlformats.org/officeDocument/2006/relationships/image" Target="../media/image15.svg"/><Relationship Id="rId9" Type="http://schemas.openxmlformats.org/officeDocument/2006/relationships/image" Target="../media/image20.png"/><Relationship Id="rId14" Type="http://schemas.openxmlformats.org/officeDocument/2006/relationships/image" Target="../media/image25.svg"/></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2.png"/><Relationship Id="rId3" Type="http://schemas.openxmlformats.org/officeDocument/2006/relationships/image" Target="../media/image20.png"/><Relationship Id="rId7" Type="http://schemas.openxmlformats.org/officeDocument/2006/relationships/hyperlink" Target="http://creativecommons.org/licenses/by/4.0/deed.fr" TargetMode="External"/><Relationship Id="rId12" Type="http://schemas.openxmlformats.org/officeDocument/2006/relationships/hyperlink" Target="https://color.adobe.com/fr/create/color-wheel" TargetMode="External"/><Relationship Id="rId2" Type="http://schemas.openxmlformats.org/officeDocument/2006/relationships/notesSlide" Target="../notesSlides/notesSlide2.xml"/><Relationship Id="rId16" Type="http://schemas.openxmlformats.org/officeDocument/2006/relationships/hyperlink" Target="https://www.streamlinehq.com/freebies" TargetMode="External"/><Relationship Id="rId1" Type="http://schemas.openxmlformats.org/officeDocument/2006/relationships/slideLayout" Target="../slideLayouts/slideLayout1.xml"/><Relationship Id="rId6" Type="http://schemas.openxmlformats.org/officeDocument/2006/relationships/hyperlink" Target="https://www.streamlinehq.com/" TargetMode="External"/><Relationship Id="rId11" Type="http://schemas.openxmlformats.org/officeDocument/2006/relationships/hyperlink" Target="https://www.canva.com/colors/" TargetMode="External"/><Relationship Id="rId5" Type="http://schemas.openxmlformats.org/officeDocument/2006/relationships/hyperlink" Target="https://doi.org/10.1016/j.teln.2019.09.003" TargetMode="External"/><Relationship Id="rId15" Type="http://schemas.openxmlformats.org/officeDocument/2006/relationships/hyperlink" Target="https://thenounproject.com/" TargetMode="External"/><Relationship Id="rId10" Type="http://schemas.openxmlformats.org/officeDocument/2006/relationships/image" Target="../media/image29.svg"/><Relationship Id="rId4" Type="http://schemas.openxmlformats.org/officeDocument/2006/relationships/image" Target="../media/image21.svg"/><Relationship Id="rId9" Type="http://schemas.openxmlformats.org/officeDocument/2006/relationships/image" Target="../media/image28.png"/><Relationship Id="rId14" Type="http://schemas.openxmlformats.org/officeDocument/2006/relationships/image" Target="../media/image13.svg"/></Relationships>
</file>

<file path=ppt/slides/_rels/slide5.xml.rels><?xml version="1.0" encoding="UTF-8" standalone="yes"?>
<Relationships xmlns="http://schemas.openxmlformats.org/package/2006/relationships"><Relationship Id="rId8" Type="http://schemas.openxmlformats.org/officeDocument/2006/relationships/image" Target="../media/image13.svg"/><Relationship Id="rId13" Type="http://schemas.openxmlformats.org/officeDocument/2006/relationships/hyperlink" Target="https://infogram.com/" TargetMode="External"/><Relationship Id="rId3" Type="http://schemas.openxmlformats.org/officeDocument/2006/relationships/hyperlink" Target="http://creativecommons.org/licenses/by/4.0/deed.fr" TargetMode="External"/><Relationship Id="rId7" Type="http://schemas.openxmlformats.org/officeDocument/2006/relationships/image" Target="../media/image12.png"/><Relationship Id="rId12" Type="http://schemas.openxmlformats.org/officeDocument/2006/relationships/hyperlink" Target="https://www.easel.ly/" TargetMode="External"/><Relationship Id="rId17" Type="http://schemas.openxmlformats.org/officeDocument/2006/relationships/hyperlink" Target="https://genial.ly/fr/" TargetMode="External"/><Relationship Id="rId2" Type="http://schemas.openxmlformats.org/officeDocument/2006/relationships/notesSlide" Target="../notesSlides/notesSlide3.xml"/><Relationship Id="rId16" Type="http://schemas.openxmlformats.org/officeDocument/2006/relationships/hyperlink" Target="https://www.visme.co/" TargetMode="External"/><Relationship Id="rId1" Type="http://schemas.openxmlformats.org/officeDocument/2006/relationships/slideLayout" Target="../slideLayouts/slideLayout1.xml"/><Relationship Id="rId6" Type="http://schemas.openxmlformats.org/officeDocument/2006/relationships/hyperlink" Target="https://fr.venngage.com/" TargetMode="External"/><Relationship Id="rId11" Type="http://schemas.openxmlformats.org/officeDocument/2006/relationships/hyperlink" Target="https://ccsmtlpro.ca/documentation-par-sujet/lexique-des-mots-alternatifs" TargetMode="External"/><Relationship Id="rId5" Type="http://schemas.openxmlformats.org/officeDocument/2006/relationships/hyperlink" Target="https://www.canva.com/fr_fr/" TargetMode="External"/><Relationship Id="rId15" Type="http://schemas.openxmlformats.org/officeDocument/2006/relationships/hyperlink" Target="https://www.ctreq.qc.ca/projets/feuillets-dinformation-sur-les-6-propositions-faites-au-ministre-de-leducation/" TargetMode="External"/><Relationship Id="rId10" Type="http://schemas.openxmlformats.org/officeDocument/2006/relationships/hyperlink" Target="https://usherbrooke.scenari-community.org/_docinfographique/res/document_infographique_liste_controle.rtf" TargetMode="External"/><Relationship Id="rId4" Type="http://schemas.openxmlformats.org/officeDocument/2006/relationships/image" Target="../media/image5.png"/><Relationship Id="rId9" Type="http://schemas.openxmlformats.org/officeDocument/2006/relationships/hyperlink" Target="https://santesaglac.gouv.qc.ca/documentation/sante-publique/#repercussions-de-la-pandemie-sur-la-sante" TargetMode="External"/><Relationship Id="rId14" Type="http://schemas.openxmlformats.org/officeDocument/2006/relationships/hyperlink" Target="https://www.tableau.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D19ACE3-95D9-B277-00E0-3B5ACB30A313}"/>
              </a:ext>
            </a:extLst>
          </p:cNvPr>
          <p:cNvSpPr/>
          <p:nvPr/>
        </p:nvSpPr>
        <p:spPr>
          <a:xfrm>
            <a:off x="-111760" y="3245799"/>
            <a:ext cx="7081520" cy="3689804"/>
          </a:xfrm>
          <a:prstGeom prst="rect">
            <a:avLst/>
          </a:prstGeom>
          <a:solidFill>
            <a:srgbClr val="364C7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3" name="ZoneTexte 2">
            <a:extLst>
              <a:ext uri="{FF2B5EF4-FFF2-40B4-BE49-F238E27FC236}">
                <a16:creationId xmlns:a16="http://schemas.microsoft.com/office/drawing/2014/main" id="{D9F4ED60-BCD0-36F6-FA1A-4F85A1590905}"/>
              </a:ext>
            </a:extLst>
          </p:cNvPr>
          <p:cNvSpPr txBox="1"/>
          <p:nvPr/>
        </p:nvSpPr>
        <p:spPr>
          <a:xfrm>
            <a:off x="127" y="170"/>
            <a:ext cx="6857748" cy="264220"/>
          </a:xfrm>
          <a:prstGeom prst="rect">
            <a:avLst/>
          </a:prstGeom>
          <a:solidFill>
            <a:srgbClr val="364C74"/>
          </a:solidFill>
        </p:spPr>
        <p:txBody>
          <a:bodyPr wrap="square" tIns="269990" bIns="269990">
            <a:noAutofit/>
          </a:bodyPr>
          <a:lstStyle/>
          <a:p>
            <a:pPr algn="ctr"/>
            <a:endParaRPr lang="fr-FR" sz="1350">
              <a:solidFill>
                <a:schemeClr val="bg1"/>
              </a:solidFill>
            </a:endParaRPr>
          </a:p>
        </p:txBody>
      </p:sp>
      <p:cxnSp>
        <p:nvCxnSpPr>
          <p:cNvPr id="4" name="Connecteur droit 3">
            <a:extLst>
              <a:ext uri="{FF2B5EF4-FFF2-40B4-BE49-F238E27FC236}">
                <a16:creationId xmlns:a16="http://schemas.microsoft.com/office/drawing/2014/main" id="{F1DCF290-5B0F-C9B5-E7F5-B1BBE83E2F73}"/>
              </a:ext>
            </a:extLst>
          </p:cNvPr>
          <p:cNvCxnSpPr>
            <a:cxnSpLocks/>
          </p:cNvCxnSpPr>
          <p:nvPr/>
        </p:nvCxnSpPr>
        <p:spPr>
          <a:xfrm>
            <a:off x="228647" y="1505093"/>
            <a:ext cx="6400706" cy="0"/>
          </a:xfrm>
          <a:prstGeom prst="line">
            <a:avLst/>
          </a:prstGeom>
          <a:ln w="25400">
            <a:solidFill>
              <a:srgbClr val="364C74"/>
            </a:solidFill>
          </a:ln>
        </p:spPr>
        <p:style>
          <a:lnRef idx="1">
            <a:schemeClr val="accent1"/>
          </a:lnRef>
          <a:fillRef idx="0">
            <a:schemeClr val="accent1"/>
          </a:fillRef>
          <a:effectRef idx="0">
            <a:schemeClr val="accent1"/>
          </a:effectRef>
          <a:fontRef idx="minor">
            <a:schemeClr val="tx1"/>
          </a:fontRef>
        </p:style>
      </p:cxnSp>
      <p:sp>
        <p:nvSpPr>
          <p:cNvPr id="5" name="ZoneTexte 4">
            <a:extLst>
              <a:ext uri="{FF2B5EF4-FFF2-40B4-BE49-F238E27FC236}">
                <a16:creationId xmlns:a16="http://schemas.microsoft.com/office/drawing/2014/main" id="{03900245-E4ED-7C49-8CB8-32966177052A}"/>
              </a:ext>
            </a:extLst>
          </p:cNvPr>
          <p:cNvSpPr txBox="1"/>
          <p:nvPr/>
        </p:nvSpPr>
        <p:spPr>
          <a:xfrm>
            <a:off x="373706" y="3469811"/>
            <a:ext cx="2235200" cy="536021"/>
          </a:xfrm>
          <a:prstGeom prst="rect">
            <a:avLst/>
          </a:prstGeom>
          <a:noFill/>
        </p:spPr>
        <p:txBody>
          <a:bodyPr wrap="square" lIns="53998" tIns="53998" rIns="53998" bIns="53998">
            <a:noAutofit/>
          </a:bodyPr>
          <a:lstStyle/>
          <a:p>
            <a:pPr algn="r"/>
            <a:r>
              <a:rPr lang="fr-CA" sz="2286" b="1" dirty="0">
                <a:solidFill>
                  <a:schemeClr val="bg1"/>
                </a:solidFill>
                <a:latin typeface="Rockwell" panose="02060603020205020403" pitchFamily="18" charset="77"/>
              </a:rPr>
              <a:t>Les avantages</a:t>
            </a:r>
            <a:endParaRPr lang="fr-FR" sz="2286" b="1" dirty="0">
              <a:solidFill>
                <a:schemeClr val="bg1"/>
              </a:solidFill>
              <a:latin typeface="Rockwell" panose="02060603020205020403" pitchFamily="18" charset="77"/>
            </a:endParaRPr>
          </a:p>
        </p:txBody>
      </p:sp>
      <p:sp>
        <p:nvSpPr>
          <p:cNvPr id="6" name="ZoneTexte 5">
            <a:extLst>
              <a:ext uri="{FF2B5EF4-FFF2-40B4-BE49-F238E27FC236}">
                <a16:creationId xmlns:a16="http://schemas.microsoft.com/office/drawing/2014/main" id="{09AD2DFA-4B9E-C16B-A273-23052FDB06AA}"/>
              </a:ext>
            </a:extLst>
          </p:cNvPr>
          <p:cNvSpPr txBox="1"/>
          <p:nvPr/>
        </p:nvSpPr>
        <p:spPr>
          <a:xfrm>
            <a:off x="530104" y="324720"/>
            <a:ext cx="2743160" cy="1293652"/>
          </a:xfrm>
          <a:prstGeom prst="rect">
            <a:avLst/>
          </a:prstGeom>
          <a:noFill/>
        </p:spPr>
        <p:txBody>
          <a:bodyPr wrap="square" lIns="53998" tIns="53998" rIns="53998" bIns="53998">
            <a:noAutofit/>
          </a:bodyPr>
          <a:lstStyle/>
          <a:p>
            <a:pPr algn="r"/>
            <a:r>
              <a:rPr lang="fr-CA" dirty="0">
                <a:latin typeface="Rockwell" panose="02060603020205020403" pitchFamily="18" charset="77"/>
              </a:rPr>
              <a:t>Qu’est-ce qu’un </a:t>
            </a:r>
            <a:r>
              <a:rPr lang="fr-CA" sz="2286" b="1" dirty="0">
                <a:latin typeface="Rockwell" panose="02060603020205020403" pitchFamily="18" charset="77"/>
              </a:rPr>
              <a:t>DOCUMENT</a:t>
            </a:r>
            <a:br>
              <a:rPr lang="fr-CA" sz="2286" b="1" dirty="0">
                <a:latin typeface="Rockwell" panose="02060603020205020403" pitchFamily="18" charset="77"/>
              </a:rPr>
            </a:br>
            <a:r>
              <a:rPr lang="fr-CA" sz="2286" b="1" dirty="0">
                <a:latin typeface="Rockwell" panose="02060603020205020403" pitchFamily="18" charset="77"/>
              </a:rPr>
              <a:t>INFOGRAPHIQUE</a:t>
            </a:r>
            <a:endParaRPr lang="fr-FR" sz="2286" b="1" dirty="0">
              <a:latin typeface="Rockwell" panose="02060603020205020403" pitchFamily="18" charset="77"/>
            </a:endParaRPr>
          </a:p>
        </p:txBody>
      </p:sp>
      <p:sp>
        <p:nvSpPr>
          <p:cNvPr id="7" name="ZoneTexte 6">
            <a:extLst>
              <a:ext uri="{FF2B5EF4-FFF2-40B4-BE49-F238E27FC236}">
                <a16:creationId xmlns:a16="http://schemas.microsoft.com/office/drawing/2014/main" id="{499D880D-6318-E012-EF73-C795631E9E0C}"/>
              </a:ext>
            </a:extLst>
          </p:cNvPr>
          <p:cNvSpPr txBox="1"/>
          <p:nvPr/>
        </p:nvSpPr>
        <p:spPr>
          <a:xfrm>
            <a:off x="3962400" y="431242"/>
            <a:ext cx="2743160" cy="844979"/>
          </a:xfrm>
          <a:prstGeom prst="rect">
            <a:avLst/>
          </a:prstGeom>
          <a:solidFill>
            <a:srgbClr val="1DAF5D"/>
          </a:solidFill>
        </p:spPr>
        <p:txBody>
          <a:bodyPr wrap="square" lIns="53998" tIns="53998" rIns="53998" bIns="53998" anchor="ctr" anchorCtr="0">
            <a:noAutofit/>
          </a:bodyPr>
          <a:lstStyle/>
          <a:p>
            <a:pPr>
              <a:spcAft>
                <a:spcPts val="225"/>
              </a:spcAft>
            </a:pPr>
            <a:r>
              <a:rPr lang="fr-CA" sz="1000" b="1" dirty="0">
                <a:latin typeface="Century Gothic" panose="020B0502020202020204" pitchFamily="34" charset="0"/>
                <a:ea typeface="Calibri" panose="020F0502020204030204" pitchFamily="34" charset="0"/>
                <a:cs typeface="Times New Roman" panose="02020603050405020304" pitchFamily="18" charset="0"/>
              </a:rPr>
              <a:t>Le message-clé </a:t>
            </a:r>
            <a:r>
              <a:rPr lang="fr-CA" sz="699" b="1" dirty="0">
                <a:latin typeface="Century Gothic" panose="020B0502020202020204" pitchFamily="34" charset="0"/>
                <a:ea typeface="Calibri" panose="020F0502020204030204" pitchFamily="34" charset="0"/>
                <a:cs typeface="Times New Roman" panose="02020603050405020304" pitchFamily="18" charset="0"/>
              </a:rPr>
              <a:t>: </a:t>
            </a:r>
            <a:r>
              <a:rPr lang="fr-CA" sz="900" b="0" i="0" dirty="0">
                <a:solidFill>
                  <a:srgbClr val="000000"/>
                </a:solidFill>
                <a:effectLst/>
                <a:latin typeface="Century Gothic" panose="020B0502020202020204" pitchFamily="34" charset="0"/>
              </a:rPr>
              <a:t>Que voulez-vous démontrer à l’aide du document infographique? Dans le titre, nous devrions en principe être en mesure de répondre aux questions suivantes : Qui?, Quoi?, Où? et Quand?</a:t>
            </a:r>
            <a:endParaRPr lang="fr-CA" sz="699" b="1" dirty="0">
              <a:latin typeface="Century Gothic" panose="020B0502020202020204" pitchFamily="34" charset="0"/>
              <a:ea typeface="Calibri" panose="020F0502020204030204" pitchFamily="34" charset="0"/>
              <a:cs typeface="Times New Roman" panose="02020603050405020304" pitchFamily="18" charset="0"/>
            </a:endParaRPr>
          </a:p>
        </p:txBody>
      </p:sp>
      <p:sp>
        <p:nvSpPr>
          <p:cNvPr id="8" name="ZoneTexte 7">
            <a:extLst>
              <a:ext uri="{FF2B5EF4-FFF2-40B4-BE49-F238E27FC236}">
                <a16:creationId xmlns:a16="http://schemas.microsoft.com/office/drawing/2014/main" id="{FE991AB2-003C-76F2-E62B-1D1E8217E146}"/>
              </a:ext>
            </a:extLst>
          </p:cNvPr>
          <p:cNvSpPr txBox="1"/>
          <p:nvPr/>
        </p:nvSpPr>
        <p:spPr>
          <a:xfrm>
            <a:off x="78577" y="8317325"/>
            <a:ext cx="6700845" cy="667216"/>
          </a:xfrm>
          <a:prstGeom prst="rect">
            <a:avLst/>
          </a:prstGeom>
          <a:solidFill>
            <a:schemeClr val="bg1"/>
          </a:solidFill>
        </p:spPr>
        <p:txBody>
          <a:bodyPr wrap="square" lIns="68579" tIns="45719" rIns="68579" bIns="45719">
            <a:noAutofit/>
          </a:bodyPr>
          <a:lstStyle/>
          <a:p>
            <a:r>
              <a:rPr lang="fr-CA" sz="600" b="1" dirty="0">
                <a:latin typeface="Century Gothic" panose="020B0502020202020204" pitchFamily="34" charset="0"/>
              </a:rPr>
              <a:t>SOURCES</a:t>
            </a:r>
          </a:p>
          <a:p>
            <a:r>
              <a:rPr lang="en-US" sz="600" dirty="0">
                <a:solidFill>
                  <a:srgbClr val="000000"/>
                </a:solidFill>
                <a:latin typeface="Century Gothic" panose="020B0502020202020204" pitchFamily="34" charset="0"/>
              </a:rPr>
              <a:t>Baffour, T. A. (2021). The Use of an Infographic Visual Reminder, Staff Education and Feedback to Increase Hand Washing Compliance among Hospital Staff [D.N.P., Rutgers University The State University of New Jersey, RBHS School of Nursing]. </a:t>
            </a:r>
            <a:r>
              <a:rPr lang="en-US" sz="600" dirty="0">
                <a:solidFill>
                  <a:srgbClr val="364C74"/>
                </a:solidFill>
                <a:latin typeface="Century Gothic" panose="020B0502020202020204" pitchFamily="34" charset="0"/>
                <a:hlinkClick r:id="rId2">
                  <a:extLst>
                    <a:ext uri="{A12FA001-AC4F-418D-AE19-62706E023703}">
                      <ahyp:hlinkClr xmlns:ahyp="http://schemas.microsoft.com/office/drawing/2018/hyperlinkcolor" val="tx"/>
                    </a:ext>
                  </a:extLst>
                </a:hlinkClick>
              </a:rPr>
              <a:t>https://www.proquest.com/docview/2615095964/abstract/DF2A0EC13AED4377PQ/1</a:t>
            </a:r>
            <a:endParaRPr lang="en-US" sz="600" dirty="0">
              <a:solidFill>
                <a:srgbClr val="364C74"/>
              </a:solidFill>
              <a:latin typeface="Century Gothic" panose="020B0502020202020204" pitchFamily="34" charset="0"/>
            </a:endParaRPr>
          </a:p>
          <a:p>
            <a:r>
              <a:rPr lang="en-US" sz="600" dirty="0">
                <a:solidFill>
                  <a:srgbClr val="000000"/>
                </a:solidFill>
                <a:latin typeface="Century Gothic" panose="020B0502020202020204" pitchFamily="34" charset="0"/>
              </a:rPr>
              <a:t>Crick, K., &amp; </a:t>
            </a:r>
            <a:r>
              <a:rPr lang="en-US" sz="600" dirty="0" err="1">
                <a:solidFill>
                  <a:srgbClr val="000000"/>
                </a:solidFill>
                <a:latin typeface="Century Gothic" panose="020B0502020202020204" pitchFamily="34" charset="0"/>
              </a:rPr>
              <a:t>Hartling,L</a:t>
            </a:r>
            <a:r>
              <a:rPr lang="en-US" sz="600" dirty="0">
                <a:solidFill>
                  <a:srgbClr val="000000"/>
                </a:solidFill>
                <a:latin typeface="Century Gothic" panose="020B0502020202020204" pitchFamily="34" charset="0"/>
              </a:rPr>
              <a:t>. (2015). Preferences of knowledge users for two formats of summarizing results from systematic reviews : Infographics </a:t>
            </a:r>
            <a:r>
              <a:rPr lang="en-US" sz="600" b="0" i="0" dirty="0">
                <a:solidFill>
                  <a:srgbClr val="000000"/>
                </a:solidFill>
                <a:effectLst/>
                <a:latin typeface="Century Gothic" panose="020B0502020202020204" pitchFamily="34" charset="0"/>
              </a:rPr>
              <a:t>and critical appraisals. </a:t>
            </a:r>
            <a:r>
              <a:rPr lang="en-US" sz="600" b="0" i="0" dirty="0" err="1">
                <a:solidFill>
                  <a:srgbClr val="000000"/>
                </a:solidFill>
                <a:effectLst/>
                <a:latin typeface="Century Gothic" panose="020B0502020202020204" pitchFamily="34" charset="0"/>
              </a:rPr>
              <a:t>PlosOne</a:t>
            </a:r>
            <a:r>
              <a:rPr lang="en-US" sz="600" b="0" i="0" dirty="0">
                <a:solidFill>
                  <a:srgbClr val="000000"/>
                </a:solidFill>
                <a:effectLst/>
                <a:latin typeface="Century Gothic" panose="020B0502020202020204" pitchFamily="34" charset="0"/>
              </a:rPr>
              <a:t>, 10(10), e0140029. </a:t>
            </a:r>
            <a:r>
              <a:rPr lang="en-US" sz="600" dirty="0">
                <a:solidFill>
                  <a:srgbClr val="364C74"/>
                </a:solidFill>
                <a:latin typeface="Century Gothic" panose="020B0502020202020204" pitchFamily="34" charset="0"/>
                <a:hlinkClick r:id="rId3">
                  <a:extLst>
                    <a:ext uri="{A12FA001-AC4F-418D-AE19-62706E023703}">
                      <ahyp:hlinkClr xmlns:ahyp="http://schemas.microsoft.com/office/drawing/2018/hyperlinkcolor" val="tx"/>
                    </a:ext>
                  </a:extLst>
                </a:hlinkClick>
              </a:rPr>
              <a:t>https://doi.org/10.1371/journal.pone.0140029</a:t>
            </a:r>
            <a:endParaRPr lang="en-US" sz="600" dirty="0">
              <a:solidFill>
                <a:srgbClr val="364C74"/>
              </a:solidFill>
              <a:latin typeface="Century Gothic" panose="020B0502020202020204" pitchFamily="34" charset="0"/>
            </a:endParaRPr>
          </a:p>
          <a:p>
            <a:r>
              <a:rPr lang="fr-CA" sz="600" b="0" i="0" dirty="0">
                <a:solidFill>
                  <a:srgbClr val="000000"/>
                </a:solidFill>
                <a:effectLst/>
                <a:latin typeface="Century Gothic" panose="020B0502020202020204" pitchFamily="34" charset="0"/>
              </a:rPr>
              <a:t>Office québécois de la langue française. (2019). Document infographique. </a:t>
            </a:r>
            <a:r>
              <a:rPr lang="fr-CA" sz="600" b="0" i="0" u="none" strike="noStrike" dirty="0">
                <a:solidFill>
                  <a:srgbClr val="364C74"/>
                </a:solidFill>
                <a:effectLst/>
                <a:latin typeface="Century Gothic" panose="020B0502020202020204" pitchFamily="34" charset="0"/>
                <a:hlinkClick r:id="rId4">
                  <a:extLst>
                    <a:ext uri="{A12FA001-AC4F-418D-AE19-62706E023703}">
                      <ahyp:hlinkClr xmlns:ahyp="http://schemas.microsoft.com/office/drawing/2018/hyperlinkcolor" val="tx"/>
                    </a:ext>
                  </a:extLst>
                </a:hlinkClick>
              </a:rPr>
              <a:t>https://vitrinelinguistique.oqlf.gouv.qc.ca/fiche-gdt/fiche/26529134/document-infographique</a:t>
            </a:r>
            <a:endParaRPr lang="fr-CA" sz="600" b="0" i="0" u="none" strike="noStrike" dirty="0">
              <a:solidFill>
                <a:srgbClr val="364C74"/>
              </a:solidFill>
              <a:effectLst/>
              <a:latin typeface="Century Gothic" panose="020B0502020202020204" pitchFamily="34" charset="0"/>
            </a:endParaRPr>
          </a:p>
        </p:txBody>
      </p:sp>
      <p:sp>
        <p:nvSpPr>
          <p:cNvPr id="10" name="ZoneTexte 9">
            <a:extLst>
              <a:ext uri="{FF2B5EF4-FFF2-40B4-BE49-F238E27FC236}">
                <a16:creationId xmlns:a16="http://schemas.microsoft.com/office/drawing/2014/main" id="{2635C457-9FB6-7B45-11F6-ADF92F4F2F0E}"/>
              </a:ext>
            </a:extLst>
          </p:cNvPr>
          <p:cNvSpPr txBox="1"/>
          <p:nvPr/>
        </p:nvSpPr>
        <p:spPr>
          <a:xfrm>
            <a:off x="530104" y="1596476"/>
            <a:ext cx="1737332" cy="449500"/>
          </a:xfrm>
          <a:prstGeom prst="rect">
            <a:avLst/>
          </a:prstGeom>
          <a:noFill/>
        </p:spPr>
        <p:txBody>
          <a:bodyPr wrap="square" lIns="53998" tIns="53998" rIns="53998" bIns="53998">
            <a:noAutofit/>
          </a:bodyPr>
          <a:lstStyle/>
          <a:p>
            <a:r>
              <a:rPr lang="fr-CA" sz="2286" b="1" dirty="0">
                <a:latin typeface="Rockwell" panose="02060603020205020403" pitchFamily="18" charset="77"/>
              </a:rPr>
              <a:t>Définition</a:t>
            </a:r>
            <a:endParaRPr lang="fr-FR" sz="2286" b="1" dirty="0">
              <a:latin typeface="Rockwell" panose="02060603020205020403" pitchFamily="18" charset="77"/>
            </a:endParaRPr>
          </a:p>
        </p:txBody>
      </p:sp>
      <p:sp>
        <p:nvSpPr>
          <p:cNvPr id="12" name="ZoneTexte 11">
            <a:extLst>
              <a:ext uri="{FF2B5EF4-FFF2-40B4-BE49-F238E27FC236}">
                <a16:creationId xmlns:a16="http://schemas.microsoft.com/office/drawing/2014/main" id="{9A017651-EF4F-B0CE-B196-416154D89F23}"/>
              </a:ext>
            </a:extLst>
          </p:cNvPr>
          <p:cNvSpPr txBox="1"/>
          <p:nvPr/>
        </p:nvSpPr>
        <p:spPr>
          <a:xfrm>
            <a:off x="2852157" y="1620775"/>
            <a:ext cx="3747772" cy="784830"/>
          </a:xfrm>
          <a:prstGeom prst="rect">
            <a:avLst/>
          </a:prstGeom>
          <a:noFill/>
        </p:spPr>
        <p:txBody>
          <a:bodyPr wrap="square">
            <a:spAutoFit/>
          </a:bodyPr>
          <a:lstStyle/>
          <a:p>
            <a:pPr>
              <a:spcAft>
                <a:spcPts val="225"/>
              </a:spcAft>
            </a:pPr>
            <a:r>
              <a:rPr lang="fr-CA" sz="900" dirty="0">
                <a:latin typeface="Century Gothic" panose="020B0502020202020204" pitchFamily="34" charset="0"/>
                <a:ea typeface="Calibri" panose="020F0502020204030204" pitchFamily="34" charset="0"/>
                <a:cs typeface="Times New Roman" panose="02020603050405020304" pitchFamily="18" charset="0"/>
              </a:rPr>
              <a:t>Représentation visuelle dans laquelle une grande quantité d’informations et de données, textuelles ou numériques, sont condensées en une combinaison d’images et de texte, ce qui permet aux destinataires de saisir rapidement l’essentiel du contenu (Office québécois de la langue française, 2019).</a:t>
            </a:r>
            <a:endParaRPr lang="fr-CA" sz="900" b="0" dirty="0">
              <a:solidFill>
                <a:srgbClr val="000000"/>
              </a:solidFill>
              <a:effectLst/>
              <a:latin typeface="Century Gothic" panose="020B0502020202020204" pitchFamily="34" charset="0"/>
            </a:endParaRPr>
          </a:p>
        </p:txBody>
      </p:sp>
      <p:sp>
        <p:nvSpPr>
          <p:cNvPr id="13" name="ZoneTexte 12">
            <a:extLst>
              <a:ext uri="{FF2B5EF4-FFF2-40B4-BE49-F238E27FC236}">
                <a16:creationId xmlns:a16="http://schemas.microsoft.com/office/drawing/2014/main" id="{B612C0F0-F8F7-FF39-5056-0445F7386ECA}"/>
              </a:ext>
            </a:extLst>
          </p:cNvPr>
          <p:cNvSpPr txBox="1"/>
          <p:nvPr/>
        </p:nvSpPr>
        <p:spPr>
          <a:xfrm>
            <a:off x="3563959" y="3469811"/>
            <a:ext cx="2743159" cy="536021"/>
          </a:xfrm>
          <a:prstGeom prst="rect">
            <a:avLst/>
          </a:prstGeom>
          <a:noFill/>
        </p:spPr>
        <p:txBody>
          <a:bodyPr wrap="square" lIns="53998" tIns="53998" rIns="53998" bIns="53998">
            <a:noAutofit/>
          </a:bodyPr>
          <a:lstStyle/>
          <a:p>
            <a:pPr algn="r"/>
            <a:r>
              <a:rPr lang="fr-CA" sz="2286" b="1" dirty="0">
                <a:solidFill>
                  <a:schemeClr val="bg1"/>
                </a:solidFill>
                <a:latin typeface="Rockwell" panose="02060603020205020403" pitchFamily="18" charset="77"/>
              </a:rPr>
              <a:t>Les inconvénients</a:t>
            </a:r>
            <a:endParaRPr lang="fr-FR" sz="2286" b="1" dirty="0">
              <a:solidFill>
                <a:schemeClr val="bg1"/>
              </a:solidFill>
              <a:latin typeface="Rockwell" panose="02060603020205020403" pitchFamily="18" charset="77"/>
            </a:endParaRPr>
          </a:p>
        </p:txBody>
      </p:sp>
      <p:pic>
        <p:nvPicPr>
          <p:cNvPr id="15" name="Graphique 14" descr="Panneau de signalisation contour">
            <a:extLst>
              <a:ext uri="{FF2B5EF4-FFF2-40B4-BE49-F238E27FC236}">
                <a16:creationId xmlns:a16="http://schemas.microsoft.com/office/drawing/2014/main" id="{CABA52B0-5EE7-4741-C322-BC43DE702B1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79589" y="1556655"/>
            <a:ext cx="923439" cy="923439"/>
          </a:xfrm>
          <a:prstGeom prst="rect">
            <a:avLst/>
          </a:prstGeom>
        </p:spPr>
      </p:pic>
      <p:grpSp>
        <p:nvGrpSpPr>
          <p:cNvPr id="23" name="Groupe 22">
            <a:extLst>
              <a:ext uri="{FF2B5EF4-FFF2-40B4-BE49-F238E27FC236}">
                <a16:creationId xmlns:a16="http://schemas.microsoft.com/office/drawing/2014/main" id="{C9097205-CC64-521E-26B5-1BA7B627FBE4}"/>
              </a:ext>
            </a:extLst>
          </p:cNvPr>
          <p:cNvGrpSpPr/>
          <p:nvPr/>
        </p:nvGrpSpPr>
        <p:grpSpPr>
          <a:xfrm>
            <a:off x="3635890" y="3953257"/>
            <a:ext cx="2649190" cy="2765221"/>
            <a:chOff x="411498" y="3971110"/>
            <a:chExt cx="2164043" cy="1966859"/>
          </a:xfrm>
        </p:grpSpPr>
        <p:sp>
          <p:nvSpPr>
            <p:cNvPr id="24" name="Rectangle : coins arrondis 23">
              <a:extLst>
                <a:ext uri="{FF2B5EF4-FFF2-40B4-BE49-F238E27FC236}">
                  <a16:creationId xmlns:a16="http://schemas.microsoft.com/office/drawing/2014/main" id="{B0B245FA-0C3C-F9CE-7772-F19240420FEF}"/>
                </a:ext>
              </a:extLst>
            </p:cNvPr>
            <p:cNvSpPr/>
            <p:nvPr/>
          </p:nvSpPr>
          <p:spPr>
            <a:xfrm>
              <a:off x="411498" y="3971110"/>
              <a:ext cx="2164043" cy="1963857"/>
            </a:xfrm>
            <a:prstGeom prst="roundRect">
              <a:avLst/>
            </a:prstGeom>
            <a:solidFill>
              <a:srgbClr val="A4B5D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25" name="Rectangle 24">
              <a:extLst>
                <a:ext uri="{FF2B5EF4-FFF2-40B4-BE49-F238E27FC236}">
                  <a16:creationId xmlns:a16="http://schemas.microsoft.com/office/drawing/2014/main" id="{B7726198-69C8-300E-6C2F-8617E80A1A51}"/>
                </a:ext>
              </a:extLst>
            </p:cNvPr>
            <p:cNvSpPr/>
            <p:nvPr/>
          </p:nvSpPr>
          <p:spPr>
            <a:xfrm>
              <a:off x="828021" y="3971110"/>
              <a:ext cx="1747520" cy="1653030"/>
            </a:xfrm>
            <a:prstGeom prst="rect">
              <a:avLst/>
            </a:prstGeom>
            <a:solidFill>
              <a:srgbClr val="A4B5D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26" name="Rectangle 25">
              <a:extLst>
                <a:ext uri="{FF2B5EF4-FFF2-40B4-BE49-F238E27FC236}">
                  <a16:creationId xmlns:a16="http://schemas.microsoft.com/office/drawing/2014/main" id="{C3115EB1-832A-CCA1-F07C-0D023D96053E}"/>
                </a:ext>
              </a:extLst>
            </p:cNvPr>
            <p:cNvSpPr/>
            <p:nvPr/>
          </p:nvSpPr>
          <p:spPr>
            <a:xfrm>
              <a:off x="411498" y="4284939"/>
              <a:ext cx="1747520" cy="1653030"/>
            </a:xfrm>
            <a:prstGeom prst="rect">
              <a:avLst/>
            </a:prstGeom>
            <a:solidFill>
              <a:srgbClr val="A4B5D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p>
          </p:txBody>
        </p:sp>
      </p:grpSp>
      <p:grpSp>
        <p:nvGrpSpPr>
          <p:cNvPr id="49" name="Groupe 48">
            <a:extLst>
              <a:ext uri="{FF2B5EF4-FFF2-40B4-BE49-F238E27FC236}">
                <a16:creationId xmlns:a16="http://schemas.microsoft.com/office/drawing/2014/main" id="{728B0642-D8D0-9881-26EE-D4E349D8FE2A}"/>
              </a:ext>
            </a:extLst>
          </p:cNvPr>
          <p:cNvGrpSpPr/>
          <p:nvPr/>
        </p:nvGrpSpPr>
        <p:grpSpPr>
          <a:xfrm>
            <a:off x="302020" y="3958262"/>
            <a:ext cx="2649190" cy="2742241"/>
            <a:chOff x="411498" y="3971110"/>
            <a:chExt cx="2164043" cy="1967032"/>
          </a:xfrm>
        </p:grpSpPr>
        <p:sp>
          <p:nvSpPr>
            <p:cNvPr id="50" name="Rectangle : coins arrondis 49">
              <a:extLst>
                <a:ext uri="{FF2B5EF4-FFF2-40B4-BE49-F238E27FC236}">
                  <a16:creationId xmlns:a16="http://schemas.microsoft.com/office/drawing/2014/main" id="{DAA8464E-A7E7-855E-FC3E-66A5570CC723}"/>
                </a:ext>
              </a:extLst>
            </p:cNvPr>
            <p:cNvSpPr/>
            <p:nvPr/>
          </p:nvSpPr>
          <p:spPr>
            <a:xfrm>
              <a:off x="411498" y="3971110"/>
              <a:ext cx="2164043" cy="1963857"/>
            </a:xfrm>
            <a:prstGeom prst="roundRect">
              <a:avLst/>
            </a:prstGeom>
            <a:solidFill>
              <a:srgbClr val="A4B5D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51" name="Rectangle 50">
              <a:extLst>
                <a:ext uri="{FF2B5EF4-FFF2-40B4-BE49-F238E27FC236}">
                  <a16:creationId xmlns:a16="http://schemas.microsoft.com/office/drawing/2014/main" id="{4A2EA5BC-5077-0FAD-95DB-E47459172E88}"/>
                </a:ext>
              </a:extLst>
            </p:cNvPr>
            <p:cNvSpPr/>
            <p:nvPr/>
          </p:nvSpPr>
          <p:spPr>
            <a:xfrm>
              <a:off x="828021" y="3971110"/>
              <a:ext cx="1747520" cy="1653030"/>
            </a:xfrm>
            <a:prstGeom prst="rect">
              <a:avLst/>
            </a:prstGeom>
            <a:solidFill>
              <a:srgbClr val="A4B5D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52" name="Rectangle 51">
              <a:extLst>
                <a:ext uri="{FF2B5EF4-FFF2-40B4-BE49-F238E27FC236}">
                  <a16:creationId xmlns:a16="http://schemas.microsoft.com/office/drawing/2014/main" id="{4B65C5A0-E5FC-2397-D739-A96998DB79EB}"/>
                </a:ext>
              </a:extLst>
            </p:cNvPr>
            <p:cNvSpPr/>
            <p:nvPr/>
          </p:nvSpPr>
          <p:spPr>
            <a:xfrm>
              <a:off x="411498" y="4285112"/>
              <a:ext cx="1747520" cy="1653030"/>
            </a:xfrm>
            <a:prstGeom prst="rect">
              <a:avLst/>
            </a:prstGeom>
            <a:solidFill>
              <a:srgbClr val="A4B5D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p>
          </p:txBody>
        </p:sp>
      </p:grpSp>
      <p:sp>
        <p:nvSpPr>
          <p:cNvPr id="31" name="ZoneTexte 30">
            <a:extLst>
              <a:ext uri="{FF2B5EF4-FFF2-40B4-BE49-F238E27FC236}">
                <a16:creationId xmlns:a16="http://schemas.microsoft.com/office/drawing/2014/main" id="{BF628F91-FEBB-A278-F243-0224310427E9}"/>
              </a:ext>
            </a:extLst>
          </p:cNvPr>
          <p:cNvSpPr txBox="1"/>
          <p:nvPr/>
        </p:nvSpPr>
        <p:spPr>
          <a:xfrm>
            <a:off x="332152" y="4067841"/>
            <a:ext cx="2649190" cy="2831544"/>
          </a:xfrm>
          <a:prstGeom prst="rect">
            <a:avLst/>
          </a:prstGeom>
          <a:noFill/>
        </p:spPr>
        <p:txBody>
          <a:bodyPr wrap="square">
            <a:spAutoFit/>
          </a:bodyPr>
          <a:lstStyle/>
          <a:p>
            <a:pPr algn="l">
              <a:spcAft>
                <a:spcPts val="600"/>
              </a:spcAft>
            </a:pPr>
            <a:r>
              <a:rPr lang="fr-CA" sz="900" b="1" i="0" dirty="0">
                <a:solidFill>
                  <a:srgbClr val="000000"/>
                </a:solidFill>
                <a:effectLst/>
                <a:latin typeface="Century Gothic" panose="020B0502020202020204" pitchFamily="34" charset="0"/>
              </a:rPr>
              <a:t>Rétention du public </a:t>
            </a:r>
            <a:r>
              <a:rPr lang="fr-CA" sz="900" b="0" i="0" dirty="0">
                <a:solidFill>
                  <a:srgbClr val="000000"/>
                </a:solidFill>
                <a:effectLst/>
                <a:latin typeface="Century Gothic" panose="020B0502020202020204" pitchFamily="34" charset="0"/>
              </a:rPr>
              <a:t>: Des informations rapides, plutôt qu'un long article, </a:t>
            </a:r>
            <a:r>
              <a:rPr lang="fr-CA" sz="900" dirty="0">
                <a:solidFill>
                  <a:srgbClr val="000000"/>
                </a:solidFill>
                <a:latin typeface="Century Gothic" panose="020B0502020202020204" pitchFamily="34" charset="0"/>
              </a:rPr>
              <a:t>sont plus facilement mémorisées</a:t>
            </a:r>
            <a:r>
              <a:rPr lang="fr-CA" sz="900" b="0" i="0" dirty="0">
                <a:solidFill>
                  <a:srgbClr val="000000"/>
                </a:solidFill>
                <a:effectLst/>
                <a:latin typeface="Century Gothic" panose="020B0502020202020204" pitchFamily="34" charset="0"/>
              </a:rPr>
              <a:t>.</a:t>
            </a:r>
            <a:endParaRPr lang="fr-CA" sz="600" b="0" i="0" dirty="0">
              <a:solidFill>
                <a:srgbClr val="000000"/>
              </a:solidFill>
              <a:effectLst/>
              <a:latin typeface="Century Gothic" panose="020B0502020202020204" pitchFamily="34" charset="0"/>
            </a:endParaRPr>
          </a:p>
          <a:p>
            <a:pPr algn="l">
              <a:spcAft>
                <a:spcPts val="600"/>
              </a:spcAft>
            </a:pPr>
            <a:r>
              <a:rPr lang="fr-CA" sz="900" b="1" i="0" dirty="0">
                <a:solidFill>
                  <a:srgbClr val="000000"/>
                </a:solidFill>
                <a:effectLst/>
                <a:latin typeface="Century Gothic" panose="020B0502020202020204" pitchFamily="34" charset="0"/>
              </a:rPr>
              <a:t>Partageable</a:t>
            </a:r>
            <a:r>
              <a:rPr lang="fr-CA" sz="900" b="0" i="0" dirty="0">
                <a:solidFill>
                  <a:srgbClr val="000000"/>
                </a:solidFill>
                <a:effectLst/>
                <a:latin typeface="Century Gothic" panose="020B0502020202020204" pitchFamily="34" charset="0"/>
              </a:rPr>
              <a:t> : Excellent moyen de diffuser rapidement du contenu sur le Web ou en imprimé.</a:t>
            </a:r>
            <a:endParaRPr lang="fr-CA" sz="600" b="0" i="0" dirty="0">
              <a:solidFill>
                <a:srgbClr val="000000"/>
              </a:solidFill>
              <a:effectLst/>
              <a:latin typeface="Century Gothic" panose="020B0502020202020204" pitchFamily="34" charset="0"/>
            </a:endParaRPr>
          </a:p>
          <a:p>
            <a:pPr algn="l">
              <a:spcAft>
                <a:spcPts val="600"/>
              </a:spcAft>
            </a:pPr>
            <a:r>
              <a:rPr lang="fr-CA" sz="900" b="1" i="0" dirty="0">
                <a:solidFill>
                  <a:srgbClr val="000000"/>
                </a:solidFill>
                <a:effectLst/>
                <a:latin typeface="Century Gothic" panose="020B0502020202020204" pitchFamily="34" charset="0"/>
              </a:rPr>
              <a:t>Accrocheur</a:t>
            </a:r>
            <a:r>
              <a:rPr lang="fr-CA" sz="900" b="0" i="0" dirty="0">
                <a:solidFill>
                  <a:srgbClr val="000000"/>
                </a:solidFill>
                <a:effectLst/>
                <a:latin typeface="Century Gothic" panose="020B0502020202020204" pitchFamily="34" charset="0"/>
              </a:rPr>
              <a:t> : Les gens sont attirés par les visuels colorés et ludiques.</a:t>
            </a:r>
            <a:endParaRPr lang="fr-CA" sz="600" b="0" i="0" dirty="0">
              <a:solidFill>
                <a:srgbClr val="000000"/>
              </a:solidFill>
              <a:effectLst/>
              <a:latin typeface="Century Gothic" panose="020B0502020202020204" pitchFamily="34" charset="0"/>
            </a:endParaRPr>
          </a:p>
          <a:p>
            <a:pPr algn="l">
              <a:spcAft>
                <a:spcPts val="600"/>
              </a:spcAft>
            </a:pPr>
            <a:r>
              <a:rPr lang="fr-CA" sz="900" b="1" i="0" dirty="0">
                <a:solidFill>
                  <a:srgbClr val="000000"/>
                </a:solidFill>
                <a:effectLst/>
                <a:latin typeface="Century Gothic" panose="020B0502020202020204" pitchFamily="34" charset="0"/>
              </a:rPr>
              <a:t>Faciles à réaliser </a:t>
            </a:r>
            <a:r>
              <a:rPr lang="fr-CA" sz="900" b="0" i="0" dirty="0">
                <a:solidFill>
                  <a:srgbClr val="000000"/>
                </a:solidFill>
                <a:effectLst/>
                <a:latin typeface="Century Gothic" panose="020B0502020202020204" pitchFamily="34" charset="0"/>
              </a:rPr>
              <a:t>: Il existe plusieurs applications gratuites ou payantes pour les réaliser, avec des modèles prédéfinis et des ressources qui vous aideront à concevoir des documents de qualité. </a:t>
            </a:r>
          </a:p>
          <a:p>
            <a:pPr algn="l">
              <a:spcAft>
                <a:spcPts val="600"/>
              </a:spcAft>
            </a:pPr>
            <a:r>
              <a:rPr lang="fr-CA" sz="900" b="1" dirty="0">
                <a:solidFill>
                  <a:srgbClr val="000000"/>
                </a:solidFill>
                <a:latin typeface="Century Gothic" panose="020B0502020202020204" pitchFamily="34" charset="0"/>
              </a:rPr>
              <a:t>Combinable</a:t>
            </a:r>
            <a:r>
              <a:rPr lang="fr-CA" sz="900" dirty="0">
                <a:solidFill>
                  <a:srgbClr val="000000"/>
                </a:solidFill>
                <a:latin typeface="Century Gothic" panose="020B0502020202020204" pitchFamily="34" charset="0"/>
              </a:rPr>
              <a:t> : Moyen qui gagne à être combiné avec d’autres stratégies de dissémination (ex.: 180 sec., rétroaction)</a:t>
            </a:r>
          </a:p>
          <a:p>
            <a:pPr algn="l">
              <a:spcAft>
                <a:spcPts val="600"/>
              </a:spcAft>
            </a:pPr>
            <a:endParaRPr lang="fr-CA" sz="900" dirty="0">
              <a:solidFill>
                <a:srgbClr val="000000"/>
              </a:solidFill>
              <a:latin typeface="Century Gothic" panose="020B0502020202020204" pitchFamily="34" charset="0"/>
            </a:endParaRPr>
          </a:p>
        </p:txBody>
      </p:sp>
      <p:sp>
        <p:nvSpPr>
          <p:cNvPr id="32" name="ZoneTexte 31">
            <a:extLst>
              <a:ext uri="{FF2B5EF4-FFF2-40B4-BE49-F238E27FC236}">
                <a16:creationId xmlns:a16="http://schemas.microsoft.com/office/drawing/2014/main" id="{E1A8A79B-E661-DF55-12A8-C7A53378B8DB}"/>
              </a:ext>
            </a:extLst>
          </p:cNvPr>
          <p:cNvSpPr txBox="1"/>
          <p:nvPr/>
        </p:nvSpPr>
        <p:spPr>
          <a:xfrm>
            <a:off x="3709520" y="4067841"/>
            <a:ext cx="2647491" cy="2477601"/>
          </a:xfrm>
          <a:prstGeom prst="rect">
            <a:avLst/>
          </a:prstGeom>
          <a:noFill/>
        </p:spPr>
        <p:txBody>
          <a:bodyPr wrap="square">
            <a:spAutoFit/>
          </a:bodyPr>
          <a:lstStyle/>
          <a:p>
            <a:pPr algn="l">
              <a:spcAft>
                <a:spcPts val="600"/>
              </a:spcAft>
            </a:pPr>
            <a:r>
              <a:rPr lang="fr-CA" sz="900" b="1" i="0" dirty="0">
                <a:solidFill>
                  <a:srgbClr val="000000"/>
                </a:solidFill>
                <a:effectLst/>
                <a:latin typeface="Century Gothic" panose="020B0502020202020204" pitchFamily="34" charset="0"/>
              </a:rPr>
              <a:t>Message flou </a:t>
            </a:r>
            <a:r>
              <a:rPr lang="fr-CA" sz="900" b="0" i="0" dirty="0">
                <a:solidFill>
                  <a:srgbClr val="000000"/>
                </a:solidFill>
                <a:effectLst/>
                <a:latin typeface="Century Gothic" panose="020B0502020202020204" pitchFamily="34" charset="0"/>
              </a:rPr>
              <a:t>: Lorsqu'on essaie de transmettre trop d'informations, le message peut se perdre dans les images.</a:t>
            </a:r>
          </a:p>
          <a:p>
            <a:pPr algn="l">
              <a:spcAft>
                <a:spcPts val="600"/>
              </a:spcAft>
            </a:pPr>
            <a:r>
              <a:rPr lang="fr-CA" sz="900" b="1" i="0" dirty="0">
                <a:solidFill>
                  <a:srgbClr val="000000"/>
                </a:solidFill>
                <a:effectLst/>
                <a:latin typeface="Century Gothic" panose="020B0502020202020204" pitchFamily="34" charset="0"/>
              </a:rPr>
              <a:t>Message aride</a:t>
            </a:r>
            <a:r>
              <a:rPr lang="fr-CA" sz="900" i="0" dirty="0">
                <a:solidFill>
                  <a:srgbClr val="000000"/>
                </a:solidFill>
                <a:effectLst/>
                <a:latin typeface="Century Gothic" panose="020B0502020202020204" pitchFamily="34" charset="0"/>
              </a:rPr>
              <a:t> : L’information peut être trop décontextualisée pour être utilisable.</a:t>
            </a:r>
          </a:p>
          <a:p>
            <a:pPr algn="l">
              <a:spcAft>
                <a:spcPts val="600"/>
              </a:spcAft>
            </a:pPr>
            <a:r>
              <a:rPr lang="fr-CA" sz="900" b="1" i="0" dirty="0">
                <a:solidFill>
                  <a:srgbClr val="000000"/>
                </a:solidFill>
                <a:effectLst/>
                <a:latin typeface="Century Gothic" panose="020B0502020202020204" pitchFamily="34" charset="0"/>
              </a:rPr>
              <a:t>Chronophage</a:t>
            </a:r>
            <a:r>
              <a:rPr lang="fr-CA" sz="900" b="0" i="0" dirty="0">
                <a:solidFill>
                  <a:srgbClr val="000000"/>
                </a:solidFill>
                <a:effectLst/>
                <a:latin typeface="Century Gothic" panose="020B0502020202020204" pitchFamily="34" charset="0"/>
              </a:rPr>
              <a:t> : La production demande beaucoup de temps.</a:t>
            </a:r>
          </a:p>
          <a:p>
            <a:pPr algn="l">
              <a:spcAft>
                <a:spcPts val="600"/>
              </a:spcAft>
            </a:pPr>
            <a:r>
              <a:rPr lang="fr-CA" sz="900" b="1" i="0" dirty="0">
                <a:solidFill>
                  <a:srgbClr val="000000"/>
                </a:solidFill>
                <a:effectLst/>
                <a:latin typeface="Century Gothic" panose="020B0502020202020204" pitchFamily="34" charset="0"/>
              </a:rPr>
              <a:t>Difficile à lire sur un téléphone portable </a:t>
            </a:r>
            <a:r>
              <a:rPr lang="fr-CA" sz="900" b="0" i="0" dirty="0">
                <a:solidFill>
                  <a:srgbClr val="000000"/>
                </a:solidFill>
                <a:effectLst/>
                <a:latin typeface="Century Gothic" panose="020B0502020202020204" pitchFamily="34" charset="0"/>
              </a:rPr>
              <a:t>: Une infographie qui semble parfaite sur un ordinateur de bureau peut ne pas convenir aux écrans de téléphone.</a:t>
            </a:r>
          </a:p>
          <a:p>
            <a:pPr algn="l">
              <a:spcAft>
                <a:spcPts val="600"/>
              </a:spcAft>
            </a:pPr>
            <a:r>
              <a:rPr lang="fr-CA" sz="900" b="1" i="0" dirty="0">
                <a:solidFill>
                  <a:srgbClr val="000000"/>
                </a:solidFill>
                <a:effectLst/>
                <a:latin typeface="Century Gothic" panose="020B0502020202020204" pitchFamily="34" charset="0"/>
              </a:rPr>
              <a:t>Informations stagnantes </a:t>
            </a:r>
            <a:r>
              <a:rPr lang="fr-CA" sz="900" b="0" i="0" dirty="0">
                <a:solidFill>
                  <a:srgbClr val="000000"/>
                </a:solidFill>
                <a:effectLst/>
                <a:latin typeface="Century Gothic" panose="020B0502020202020204" pitchFamily="34" charset="0"/>
              </a:rPr>
              <a:t>: Les infographies sont uniques; une fois qu'elles sont diffusées, vous pouvez difficilement les modifier, notamment si elles sont imprimées.</a:t>
            </a:r>
          </a:p>
        </p:txBody>
      </p:sp>
      <p:pic>
        <p:nvPicPr>
          <p:cNvPr id="34" name="Graphique 33" descr="Ligne fléchée : incurvée sens des aiguilles d’une montre avec un remplissage uni">
            <a:extLst>
              <a:ext uri="{FF2B5EF4-FFF2-40B4-BE49-F238E27FC236}">
                <a16:creationId xmlns:a16="http://schemas.microsoft.com/office/drawing/2014/main" id="{820848E0-2380-75A2-2A02-BD6CA8C7D79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3257400" flipH="1">
            <a:off x="3450169" y="501693"/>
            <a:ext cx="427841" cy="730938"/>
          </a:xfrm>
          <a:prstGeom prst="rect">
            <a:avLst/>
          </a:prstGeom>
        </p:spPr>
      </p:pic>
      <p:sp>
        <p:nvSpPr>
          <p:cNvPr id="38" name="ZoneTexte 37">
            <a:extLst>
              <a:ext uri="{FF2B5EF4-FFF2-40B4-BE49-F238E27FC236}">
                <a16:creationId xmlns:a16="http://schemas.microsoft.com/office/drawing/2014/main" id="{79898B23-55DE-6684-A4DE-882AFBE6096C}"/>
              </a:ext>
            </a:extLst>
          </p:cNvPr>
          <p:cNvSpPr txBox="1"/>
          <p:nvPr/>
        </p:nvSpPr>
        <p:spPr>
          <a:xfrm>
            <a:off x="1221504" y="2485675"/>
            <a:ext cx="3964905" cy="938719"/>
          </a:xfrm>
          <a:prstGeom prst="rect">
            <a:avLst/>
          </a:prstGeom>
          <a:solidFill>
            <a:srgbClr val="1DAF5D"/>
          </a:solidFill>
          <a:ln w="9525">
            <a:solidFill>
              <a:srgbClr val="1DAF5D"/>
            </a:solidFill>
          </a:ln>
        </p:spPr>
        <p:txBody>
          <a:bodyPr wrap="square">
            <a:spAutoFit/>
          </a:bodyPr>
          <a:lstStyle/>
          <a:p>
            <a:r>
              <a:rPr lang="fr-CA" sz="1000" b="1" dirty="0">
                <a:latin typeface="Century Gothic" panose="020B0502020202020204" pitchFamily="34" charset="0"/>
                <a:cs typeface="Times New Roman" panose="02020603050405020304" pitchFamily="18" charset="0"/>
              </a:rPr>
              <a:t>Les données</a:t>
            </a:r>
          </a:p>
          <a:p>
            <a:r>
              <a:rPr lang="fr-CA" sz="900" dirty="0">
                <a:latin typeface="Century Gothic" panose="020B0502020202020204" pitchFamily="34" charset="0"/>
                <a:cs typeface="Times New Roman" panose="02020603050405020304" pitchFamily="18" charset="0"/>
              </a:rPr>
              <a:t>Souvent à partir de données quantitatives ou qualitatives, l’idée est de faire en sorte que les valeurs, les informations et les chiffres permettent de les comprendre aisément. Pour vous aider à choisir les meilleurs graphiques pour vos données, commencez par déterminer l’objectif principal de chaque élément de données :</a:t>
            </a:r>
          </a:p>
        </p:txBody>
      </p:sp>
      <p:sp>
        <p:nvSpPr>
          <p:cNvPr id="42" name="ZoneTexte 41">
            <a:extLst>
              <a:ext uri="{FF2B5EF4-FFF2-40B4-BE49-F238E27FC236}">
                <a16:creationId xmlns:a16="http://schemas.microsoft.com/office/drawing/2014/main" id="{20A86BA4-0FE5-3DD4-DEC8-F7F402591C39}"/>
              </a:ext>
            </a:extLst>
          </p:cNvPr>
          <p:cNvSpPr txBox="1"/>
          <p:nvPr/>
        </p:nvSpPr>
        <p:spPr>
          <a:xfrm>
            <a:off x="1078629" y="7834822"/>
            <a:ext cx="4817346" cy="530915"/>
          </a:xfrm>
          <a:prstGeom prst="rect">
            <a:avLst/>
          </a:prstGeom>
          <a:solidFill>
            <a:srgbClr val="1DAF5D"/>
          </a:solidFill>
        </p:spPr>
        <p:txBody>
          <a:bodyPr wrap="square">
            <a:spAutoFit/>
          </a:bodyPr>
          <a:lstStyle/>
          <a:p>
            <a:pPr algn="l"/>
            <a:r>
              <a:rPr lang="fr-CA" sz="1000" b="1" dirty="0">
                <a:latin typeface="Century Gothic" panose="020B0502020202020204" pitchFamily="34" charset="0"/>
                <a:cs typeface="Times New Roman" panose="02020603050405020304" pitchFamily="18" charset="0"/>
              </a:rPr>
              <a:t>Les références</a:t>
            </a:r>
          </a:p>
          <a:p>
            <a:pPr algn="l"/>
            <a:r>
              <a:rPr lang="fr-CA" sz="900" dirty="0">
                <a:latin typeface="Century Gothic" panose="020B0502020202020204" pitchFamily="34" charset="0"/>
                <a:cs typeface="Times New Roman" panose="02020603050405020304" pitchFamily="18" charset="0"/>
              </a:rPr>
              <a:t>Un document infographique complet comprend la citation de sources et l'identification de la personne ou l'organisation qui l’a réalisé.</a:t>
            </a:r>
          </a:p>
        </p:txBody>
      </p:sp>
      <p:pic>
        <p:nvPicPr>
          <p:cNvPr id="43" name="Graphique 42" descr="Ligne fléchée : incurvée sens des aiguilles d’une montre avec un remplissage uni">
            <a:extLst>
              <a:ext uri="{FF2B5EF4-FFF2-40B4-BE49-F238E27FC236}">
                <a16:creationId xmlns:a16="http://schemas.microsoft.com/office/drawing/2014/main" id="{B83333EC-1499-1FDA-9DD2-51866D3EE34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4862155">
            <a:off x="530785" y="7766630"/>
            <a:ext cx="420493" cy="676238"/>
          </a:xfrm>
          <a:prstGeom prst="rect">
            <a:avLst/>
          </a:prstGeom>
        </p:spPr>
      </p:pic>
      <p:sp>
        <p:nvSpPr>
          <p:cNvPr id="44" name="Rectangle 1">
            <a:extLst>
              <a:ext uri="{FF2B5EF4-FFF2-40B4-BE49-F238E27FC236}">
                <a16:creationId xmlns:a16="http://schemas.microsoft.com/office/drawing/2014/main" id="{FE02B442-65FA-B7AB-FCE5-479AE3090B22}"/>
              </a:ext>
            </a:extLst>
          </p:cNvPr>
          <p:cNvSpPr>
            <a:spLocks noChangeArrowheads="1"/>
          </p:cNvSpPr>
          <p:nvPr/>
        </p:nvSpPr>
        <p:spPr bwMode="auto">
          <a:xfrm>
            <a:off x="65494" y="8943567"/>
            <a:ext cx="6415539" cy="184666"/>
          </a:xfrm>
          <a:prstGeom prst="rect">
            <a:avLst/>
          </a:prstGeom>
          <a:noFill/>
          <a:ln>
            <a:noFill/>
          </a:ln>
          <a:effec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600" b="0" i="0" u="none" strike="noStrike" cap="none" normalizeH="0" baseline="0" dirty="0">
                <a:ln>
                  <a:noFill/>
                </a:ln>
                <a:solidFill>
                  <a:srgbClr val="000000"/>
                </a:solidFill>
                <a:effectLst/>
                <a:latin typeface="Century Gothic" panose="020B0502020202020204" pitchFamily="34" charset="0"/>
              </a:rPr>
              <a:t>Pour citer cette ressource éducative libre : Alain Mélançon et Kateri Raymond. (2024). Concevoir un document infographique. Université de Sherbrooke. </a:t>
            </a:r>
            <a:r>
              <a:rPr kumimoji="0" lang="fr-FR" altLang="fr-FR" sz="600" b="0" i="0" u="none" strike="noStrike" cap="none" normalizeH="0" baseline="0" dirty="0">
                <a:ln>
                  <a:noFill/>
                </a:ln>
                <a:solidFill>
                  <a:schemeClr val="tx1"/>
                </a:solidFill>
                <a:effectLst/>
                <a:latin typeface="Century Gothic" panose="020B0502020202020204" pitchFamily="34" charset="0"/>
                <a:cs typeface="Arial" panose="020B0604020202020204" pitchFamily="34" charset="0"/>
              </a:rPr>
              <a:t>                          </a:t>
            </a:r>
            <a:r>
              <a:rPr kumimoji="0" lang="fr-FR" altLang="fr-FR" sz="600" b="0" i="0" u="none" strike="noStrike" cap="none" normalizeH="0" baseline="0" dirty="0">
                <a:ln>
                  <a:noFill/>
                </a:ln>
                <a:solidFill>
                  <a:schemeClr val="tx1"/>
                </a:solidFill>
                <a:effectLst/>
                <a:latin typeface="Century Gothic" panose="020B0502020202020204" pitchFamily="34" charset="0"/>
              </a:rPr>
              <a:t> </a:t>
            </a:r>
          </a:p>
        </p:txBody>
      </p:sp>
      <p:pic>
        <p:nvPicPr>
          <p:cNvPr id="1026" name="Picture 2" descr="Paternité">
            <a:hlinkClick r:id="rId9" tooltip="Paternité (nouvelle fenêtre)"/>
            <a:extLst>
              <a:ext uri="{FF2B5EF4-FFF2-40B4-BE49-F238E27FC236}">
                <a16:creationId xmlns:a16="http://schemas.microsoft.com/office/drawing/2014/main" id="{984EA06E-A06F-0481-997B-416ACD1E20C2}"/>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830572" y="8964462"/>
            <a:ext cx="762000" cy="142876"/>
          </a:xfrm>
          <a:prstGeom prst="rect">
            <a:avLst/>
          </a:prstGeom>
          <a:noFill/>
          <a:extLst>
            <a:ext uri="{909E8E84-426E-40DD-AFC4-6F175D3DCCD1}">
              <a14:hiddenFill xmlns:a14="http://schemas.microsoft.com/office/drawing/2010/main">
                <a:solidFill>
                  <a:srgbClr val="FFFFFF"/>
                </a:solidFill>
              </a14:hiddenFill>
            </a:ext>
          </a:extLst>
        </p:spPr>
      </p:pic>
      <p:sp>
        <p:nvSpPr>
          <p:cNvPr id="46" name="ZoneTexte 45">
            <a:extLst>
              <a:ext uri="{FF2B5EF4-FFF2-40B4-BE49-F238E27FC236}">
                <a16:creationId xmlns:a16="http://schemas.microsoft.com/office/drawing/2014/main" id="{EDEE6951-84F0-5212-6C1E-9BA35AD12048}"/>
              </a:ext>
            </a:extLst>
          </p:cNvPr>
          <p:cNvSpPr txBox="1"/>
          <p:nvPr/>
        </p:nvSpPr>
        <p:spPr>
          <a:xfrm>
            <a:off x="2044178" y="6781297"/>
            <a:ext cx="4583807" cy="938719"/>
          </a:xfrm>
          <a:prstGeom prst="rect">
            <a:avLst/>
          </a:prstGeom>
          <a:solidFill>
            <a:srgbClr val="1DAF5D"/>
          </a:solidFill>
        </p:spPr>
        <p:txBody>
          <a:bodyPr wrap="square">
            <a:spAutoFit/>
          </a:bodyPr>
          <a:lstStyle/>
          <a:p>
            <a:pPr algn="l"/>
            <a:r>
              <a:rPr lang="fr-CA" sz="1000" b="1" dirty="0">
                <a:latin typeface="Century Gothic" panose="020B0502020202020204" pitchFamily="34" charset="0"/>
                <a:cs typeface="Times New Roman" panose="02020603050405020304" pitchFamily="18" charset="0"/>
              </a:rPr>
              <a:t>La mise en forme</a:t>
            </a:r>
          </a:p>
          <a:p>
            <a:pPr algn="l"/>
            <a:r>
              <a:rPr lang="fr-CA" sz="900" dirty="0">
                <a:latin typeface="Century Gothic" panose="020B0502020202020204" pitchFamily="34" charset="0"/>
                <a:cs typeface="Times New Roman" panose="02020603050405020304" pitchFamily="18" charset="0"/>
              </a:rPr>
              <a:t>Visez la simplicité. Votre création vous prendra moins de temps à réaliser, et en plus, sa compréhension sera optimisée. Trois ou quatre couleurs sont suffisantes. Pour ce qui est des polices de caractère, vous avez avantage à les limiter à une ou deux, par exemple en distinguant les titres et sous-titres des textes.</a:t>
            </a:r>
          </a:p>
          <a:p>
            <a:pPr algn="l"/>
            <a:r>
              <a:rPr lang="fr-CA" sz="900" dirty="0">
                <a:latin typeface="Century Gothic" panose="020B0502020202020204" pitchFamily="34" charset="0"/>
                <a:cs typeface="Times New Roman" panose="02020603050405020304" pitchFamily="18" charset="0"/>
              </a:rPr>
              <a:t>Finalement, pensez à équilibrer les regroupements en blocs distincts.</a:t>
            </a:r>
          </a:p>
        </p:txBody>
      </p:sp>
      <p:pic>
        <p:nvPicPr>
          <p:cNvPr id="47" name="Graphique 46" descr="Ligne fléchée : incurvée sens des aiguilles d’une montre avec un remplissage uni">
            <a:extLst>
              <a:ext uri="{FF2B5EF4-FFF2-40B4-BE49-F238E27FC236}">
                <a16:creationId xmlns:a16="http://schemas.microsoft.com/office/drawing/2014/main" id="{FE42F700-73CB-90D1-7CC9-2B1C3DD1A96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5112253" flipH="1">
            <a:off x="1484030" y="6666036"/>
            <a:ext cx="427841" cy="730938"/>
          </a:xfrm>
          <a:prstGeom prst="rect">
            <a:avLst/>
          </a:prstGeom>
        </p:spPr>
      </p:pic>
      <p:pic>
        <p:nvPicPr>
          <p:cNvPr id="48" name="Graphique 47" descr="Ligne fléchée : incurvée sens des aiguilles d’une montre avec un remplissage uni">
            <a:extLst>
              <a:ext uri="{FF2B5EF4-FFF2-40B4-BE49-F238E27FC236}">
                <a16:creationId xmlns:a16="http://schemas.microsoft.com/office/drawing/2014/main" id="{19E369BC-F0E5-C4B2-546A-F6FDD3280AE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3367566">
            <a:off x="644017" y="2455178"/>
            <a:ext cx="507664" cy="923439"/>
          </a:xfrm>
          <a:prstGeom prst="rect">
            <a:avLst/>
          </a:prstGeom>
        </p:spPr>
      </p:pic>
      <p:sp>
        <p:nvSpPr>
          <p:cNvPr id="54" name="ZoneTexte 53">
            <a:extLst>
              <a:ext uri="{FF2B5EF4-FFF2-40B4-BE49-F238E27FC236}">
                <a16:creationId xmlns:a16="http://schemas.microsoft.com/office/drawing/2014/main" id="{FAC82AF7-4DB8-4087-444F-1C3886BA2718}"/>
              </a:ext>
            </a:extLst>
          </p:cNvPr>
          <p:cNvSpPr txBox="1"/>
          <p:nvPr/>
        </p:nvSpPr>
        <p:spPr>
          <a:xfrm>
            <a:off x="4958081" y="2486728"/>
            <a:ext cx="1747480" cy="936190"/>
          </a:xfrm>
          <a:prstGeom prst="rect">
            <a:avLst/>
          </a:prstGeom>
          <a:solidFill>
            <a:srgbClr val="1DAF5D"/>
          </a:solidFill>
          <a:ln w="9525">
            <a:solidFill>
              <a:srgbClr val="1DAF5D"/>
            </a:solidFill>
          </a:ln>
        </p:spPr>
        <p:txBody>
          <a:bodyPr wrap="square">
            <a:spAutoFit/>
          </a:bodyPr>
          <a:lstStyle/>
          <a:p>
            <a:pPr marL="355600" indent="-171450" algn="l">
              <a:buFont typeface="Arial" panose="020B0604020202020204" pitchFamily="34" charset="0"/>
              <a:buChar char="•"/>
            </a:pPr>
            <a:r>
              <a:rPr lang="fr-CA" sz="900" dirty="0">
                <a:latin typeface="Century Gothic" panose="020B0502020202020204" pitchFamily="34" charset="0"/>
                <a:cs typeface="Times New Roman" panose="02020603050405020304" pitchFamily="18" charset="0"/>
              </a:rPr>
              <a:t>Informer</a:t>
            </a:r>
          </a:p>
          <a:p>
            <a:pPr marL="355600" indent="-171450" algn="l">
              <a:buFont typeface="Arial" panose="020B0604020202020204" pitchFamily="34" charset="0"/>
              <a:buChar char="•"/>
            </a:pPr>
            <a:r>
              <a:rPr lang="fr-CA" sz="900" b="1" u="sng" dirty="0">
                <a:latin typeface="Century Gothic" panose="020B0502020202020204" pitchFamily="34" charset="0"/>
                <a:cs typeface="Times New Roman" panose="02020603050405020304" pitchFamily="18" charset="0"/>
              </a:rPr>
              <a:t>Comparer</a:t>
            </a:r>
          </a:p>
          <a:p>
            <a:pPr marL="355600" indent="-171450" algn="l">
              <a:buFont typeface="Arial" panose="020B0604020202020204" pitchFamily="34" charset="0"/>
              <a:buChar char="•"/>
            </a:pPr>
            <a:r>
              <a:rPr lang="fr-CA" sz="900" dirty="0">
                <a:latin typeface="Century Gothic" panose="020B0502020202020204" pitchFamily="34" charset="0"/>
                <a:cs typeface="Times New Roman" panose="02020603050405020304" pitchFamily="18" charset="0"/>
              </a:rPr>
              <a:t>Changer</a:t>
            </a:r>
          </a:p>
          <a:p>
            <a:pPr marL="355600" indent="-171450" algn="l">
              <a:buFont typeface="Arial" panose="020B0604020202020204" pitchFamily="34" charset="0"/>
              <a:buChar char="•"/>
            </a:pPr>
            <a:r>
              <a:rPr lang="fr-CA" sz="900" dirty="0">
                <a:latin typeface="Century Gothic" panose="020B0502020202020204" pitchFamily="34" charset="0"/>
                <a:cs typeface="Times New Roman" panose="02020603050405020304" pitchFamily="18" charset="0"/>
              </a:rPr>
              <a:t>Organiser</a:t>
            </a:r>
          </a:p>
          <a:p>
            <a:pPr marL="355600" indent="-171450" algn="l">
              <a:buFont typeface="Arial" panose="020B0604020202020204" pitchFamily="34" charset="0"/>
              <a:buChar char="•"/>
            </a:pPr>
            <a:r>
              <a:rPr lang="fr-CA" sz="900" dirty="0">
                <a:latin typeface="Century Gothic" panose="020B0502020202020204" pitchFamily="34" charset="0"/>
                <a:cs typeface="Times New Roman" panose="02020603050405020304" pitchFamily="18" charset="0"/>
              </a:rPr>
              <a:t>Révéler les relations</a:t>
            </a:r>
          </a:p>
          <a:p>
            <a:pPr marL="355600" indent="-171450" algn="l">
              <a:buFont typeface="Arial" panose="020B0604020202020204" pitchFamily="34" charset="0"/>
              <a:buChar char="•"/>
            </a:pPr>
            <a:r>
              <a:rPr lang="fr-CA" sz="900" dirty="0">
                <a:latin typeface="Century Gothic" panose="020B0502020202020204" pitchFamily="34" charset="0"/>
                <a:cs typeface="Times New Roman" panose="02020603050405020304" pitchFamily="18" charset="0"/>
              </a:rPr>
              <a:t>Explorer</a:t>
            </a:r>
          </a:p>
        </p:txBody>
      </p:sp>
      <p:pic>
        <p:nvPicPr>
          <p:cNvPr id="9" name="Graphique 8" descr="Coche avec un remplissage uni">
            <a:extLst>
              <a:ext uri="{FF2B5EF4-FFF2-40B4-BE49-F238E27FC236}">
                <a16:creationId xmlns:a16="http://schemas.microsoft.com/office/drawing/2014/main" id="{EC505EBE-7828-6707-35AC-5E962289F91F}"/>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595828" y="3610641"/>
            <a:ext cx="914400" cy="914400"/>
          </a:xfrm>
          <a:prstGeom prst="rect">
            <a:avLst/>
          </a:prstGeom>
        </p:spPr>
      </p:pic>
      <p:pic>
        <p:nvPicPr>
          <p:cNvPr id="14" name="Graphique 13" descr="Fermer avec un remplissage uni">
            <a:extLst>
              <a:ext uri="{FF2B5EF4-FFF2-40B4-BE49-F238E27FC236}">
                <a16:creationId xmlns:a16="http://schemas.microsoft.com/office/drawing/2014/main" id="{5E1198C5-D2DD-4683-6BB7-920919E837E1}"/>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074444" y="3698583"/>
            <a:ext cx="914400" cy="914400"/>
          </a:xfrm>
          <a:prstGeom prst="rect">
            <a:avLst/>
          </a:prstGeom>
        </p:spPr>
      </p:pic>
    </p:spTree>
    <p:extLst>
      <p:ext uri="{BB962C8B-B14F-4D97-AF65-F5344CB8AC3E}">
        <p14:creationId xmlns:p14="http://schemas.microsoft.com/office/powerpoint/2010/main" val="270375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D9F4ED60-BCD0-36F6-FA1A-4F85A1590905}"/>
              </a:ext>
            </a:extLst>
          </p:cNvPr>
          <p:cNvSpPr txBox="1"/>
          <p:nvPr/>
        </p:nvSpPr>
        <p:spPr>
          <a:xfrm>
            <a:off x="127" y="170"/>
            <a:ext cx="6857748" cy="264220"/>
          </a:xfrm>
          <a:prstGeom prst="rect">
            <a:avLst/>
          </a:prstGeom>
          <a:solidFill>
            <a:srgbClr val="364C74"/>
          </a:solidFill>
        </p:spPr>
        <p:txBody>
          <a:bodyPr wrap="square" tIns="269990" bIns="269990">
            <a:noAutofit/>
          </a:bodyPr>
          <a:lstStyle/>
          <a:p>
            <a:pPr algn="ctr"/>
            <a:endParaRPr lang="fr-FR" sz="1350">
              <a:solidFill>
                <a:schemeClr val="bg1"/>
              </a:solidFill>
            </a:endParaRPr>
          </a:p>
        </p:txBody>
      </p:sp>
      <p:cxnSp>
        <p:nvCxnSpPr>
          <p:cNvPr id="4" name="Connecteur droit 3">
            <a:extLst>
              <a:ext uri="{FF2B5EF4-FFF2-40B4-BE49-F238E27FC236}">
                <a16:creationId xmlns:a16="http://schemas.microsoft.com/office/drawing/2014/main" id="{F1DCF290-5B0F-C9B5-E7F5-B1BBE83E2F73}"/>
              </a:ext>
            </a:extLst>
          </p:cNvPr>
          <p:cNvCxnSpPr>
            <a:cxnSpLocks/>
          </p:cNvCxnSpPr>
          <p:nvPr/>
        </p:nvCxnSpPr>
        <p:spPr>
          <a:xfrm>
            <a:off x="228647" y="1505093"/>
            <a:ext cx="6400706" cy="0"/>
          </a:xfrm>
          <a:prstGeom prst="line">
            <a:avLst/>
          </a:prstGeom>
          <a:ln w="25400">
            <a:solidFill>
              <a:srgbClr val="364C74"/>
            </a:solidFill>
          </a:ln>
        </p:spPr>
        <p:style>
          <a:lnRef idx="1">
            <a:schemeClr val="accent1"/>
          </a:lnRef>
          <a:fillRef idx="0">
            <a:schemeClr val="accent1"/>
          </a:fillRef>
          <a:effectRef idx="0">
            <a:schemeClr val="accent1"/>
          </a:effectRef>
          <a:fontRef idx="minor">
            <a:schemeClr val="tx1"/>
          </a:fontRef>
        </p:style>
      </p:cxnSp>
      <p:sp>
        <p:nvSpPr>
          <p:cNvPr id="6" name="ZoneTexte 5">
            <a:extLst>
              <a:ext uri="{FF2B5EF4-FFF2-40B4-BE49-F238E27FC236}">
                <a16:creationId xmlns:a16="http://schemas.microsoft.com/office/drawing/2014/main" id="{09AD2DFA-4B9E-C16B-A273-23052FDB06AA}"/>
              </a:ext>
            </a:extLst>
          </p:cNvPr>
          <p:cNvSpPr txBox="1"/>
          <p:nvPr/>
        </p:nvSpPr>
        <p:spPr>
          <a:xfrm flipH="1">
            <a:off x="3273262" y="324720"/>
            <a:ext cx="3584612" cy="1118364"/>
          </a:xfrm>
          <a:prstGeom prst="rect">
            <a:avLst/>
          </a:prstGeom>
          <a:noFill/>
        </p:spPr>
        <p:txBody>
          <a:bodyPr wrap="square" lIns="53998" tIns="53998" rIns="53998" bIns="53998">
            <a:noAutofit/>
          </a:bodyPr>
          <a:lstStyle/>
          <a:p>
            <a:r>
              <a:rPr lang="fr-CA" dirty="0">
                <a:latin typeface="Rockwell" panose="02060603020205020403" pitchFamily="18" charset="77"/>
              </a:rPr>
              <a:t>Disséminer des savoirs avec le </a:t>
            </a:r>
          </a:p>
          <a:p>
            <a:r>
              <a:rPr lang="fr-CA" sz="2286" b="1" dirty="0">
                <a:latin typeface="Rockwell" panose="02060603020205020403" pitchFamily="18" charset="77"/>
              </a:rPr>
              <a:t>DOCUMENT</a:t>
            </a:r>
            <a:br>
              <a:rPr lang="fr-CA" sz="2286" b="1" dirty="0">
                <a:latin typeface="Rockwell" panose="02060603020205020403" pitchFamily="18" charset="77"/>
              </a:rPr>
            </a:br>
            <a:r>
              <a:rPr lang="fr-CA" sz="2286" b="1" dirty="0">
                <a:latin typeface="Rockwell" panose="02060603020205020403" pitchFamily="18" charset="77"/>
              </a:rPr>
              <a:t>INFOGRAPHIQUE</a:t>
            </a:r>
            <a:endParaRPr lang="fr-FR" sz="2286" b="1" dirty="0">
              <a:latin typeface="Rockwell" panose="02060603020205020403" pitchFamily="18" charset="77"/>
            </a:endParaRPr>
          </a:p>
        </p:txBody>
      </p:sp>
      <p:sp>
        <p:nvSpPr>
          <p:cNvPr id="10" name="ZoneTexte 9">
            <a:extLst>
              <a:ext uri="{FF2B5EF4-FFF2-40B4-BE49-F238E27FC236}">
                <a16:creationId xmlns:a16="http://schemas.microsoft.com/office/drawing/2014/main" id="{2635C457-9FB6-7B45-11F6-ADF92F4F2F0E}"/>
              </a:ext>
            </a:extLst>
          </p:cNvPr>
          <p:cNvSpPr txBox="1"/>
          <p:nvPr/>
        </p:nvSpPr>
        <p:spPr>
          <a:xfrm>
            <a:off x="1383453" y="1610974"/>
            <a:ext cx="4703020" cy="696279"/>
          </a:xfrm>
          <a:prstGeom prst="rect">
            <a:avLst/>
          </a:prstGeom>
          <a:noFill/>
        </p:spPr>
        <p:txBody>
          <a:bodyPr wrap="square" lIns="53998" tIns="53998" rIns="53998" bIns="53998">
            <a:noAutofit/>
          </a:bodyPr>
          <a:lstStyle/>
          <a:p>
            <a:r>
              <a:rPr lang="fr-CA" sz="2286" b="1" dirty="0">
                <a:latin typeface="Rockwell" panose="02060603020205020403" pitchFamily="18" charset="77"/>
              </a:rPr>
              <a:t>Un exemple en introduction</a:t>
            </a:r>
            <a:endParaRPr lang="fr-FR" sz="2286" b="1" dirty="0">
              <a:latin typeface="Rockwell" panose="02060603020205020403" pitchFamily="18" charset="77"/>
            </a:endParaRPr>
          </a:p>
        </p:txBody>
      </p:sp>
      <p:sp>
        <p:nvSpPr>
          <p:cNvPr id="42" name="ZoneTexte 41">
            <a:extLst>
              <a:ext uri="{FF2B5EF4-FFF2-40B4-BE49-F238E27FC236}">
                <a16:creationId xmlns:a16="http://schemas.microsoft.com/office/drawing/2014/main" id="{20A86BA4-0FE5-3DD4-DEC8-F7F402591C39}"/>
              </a:ext>
            </a:extLst>
          </p:cNvPr>
          <p:cNvSpPr txBox="1"/>
          <p:nvPr/>
        </p:nvSpPr>
        <p:spPr>
          <a:xfrm>
            <a:off x="2511552" y="6470174"/>
            <a:ext cx="4081020" cy="2246769"/>
          </a:xfrm>
          <a:prstGeom prst="rect">
            <a:avLst/>
          </a:prstGeom>
          <a:solidFill>
            <a:srgbClr val="A4B5D4"/>
          </a:solidFill>
        </p:spPr>
        <p:txBody>
          <a:bodyPr wrap="square">
            <a:spAutoFit/>
          </a:bodyPr>
          <a:lstStyle/>
          <a:p>
            <a:pPr algn="l"/>
            <a:r>
              <a:rPr lang="fr-CA" sz="1000" b="1" dirty="0">
                <a:latin typeface="Century Gothic" panose="020B0502020202020204" pitchFamily="34" charset="0"/>
                <a:cs typeface="Times New Roman" panose="02020603050405020304" pitchFamily="18" charset="0"/>
              </a:rPr>
              <a:t>La signature visuelle </a:t>
            </a:r>
            <a:r>
              <a:rPr lang="fr-CA" sz="1000" dirty="0">
                <a:latin typeface="Century Gothic" panose="020B0502020202020204" pitchFamily="34" charset="0"/>
                <a:cs typeface="Times New Roman" panose="02020603050405020304" pitchFamily="18" charset="0"/>
              </a:rPr>
              <a:t>du projet est retrouvée d'un document à l'autre. Les sources d'informations et une adresse de correspondance sont mentionnées. </a:t>
            </a:r>
          </a:p>
          <a:p>
            <a:pPr algn="l"/>
            <a:endParaRPr lang="fr-CA" sz="1000" dirty="0">
              <a:latin typeface="Century Gothic" panose="020B0502020202020204" pitchFamily="34" charset="0"/>
              <a:cs typeface="Times New Roman" panose="02020603050405020304" pitchFamily="18" charset="0"/>
            </a:endParaRPr>
          </a:p>
          <a:p>
            <a:pPr algn="l"/>
            <a:r>
              <a:rPr lang="fr-CA" sz="1000" dirty="0">
                <a:latin typeface="Century Gothic" panose="020B0502020202020204" pitchFamily="34" charset="0"/>
                <a:cs typeface="Times New Roman" panose="02020603050405020304" pitchFamily="18" charset="0"/>
              </a:rPr>
              <a:t>Une communication ultérieure est réalisée avec les parties prenantes pour </a:t>
            </a:r>
            <a:r>
              <a:rPr lang="fr-CA" sz="1000" b="1" dirty="0">
                <a:latin typeface="Century Gothic" panose="020B0502020202020204" pitchFamily="34" charset="0"/>
                <a:cs typeface="Times New Roman" panose="02020603050405020304" pitchFamily="18" charset="0"/>
              </a:rPr>
              <a:t>échanger</a:t>
            </a:r>
            <a:r>
              <a:rPr lang="fr-CA" sz="1000" dirty="0">
                <a:latin typeface="Century Gothic" panose="020B0502020202020204" pitchFamily="34" charset="0"/>
                <a:cs typeface="Times New Roman" panose="02020603050405020304" pitchFamily="18" charset="0"/>
              </a:rPr>
              <a:t> sur leurs réactions face aux recommandations suggérées.</a:t>
            </a:r>
          </a:p>
          <a:p>
            <a:pPr algn="l"/>
            <a:endParaRPr lang="fr-CA" sz="1000" dirty="0">
              <a:latin typeface="Century Gothic" panose="020B0502020202020204" pitchFamily="34" charset="0"/>
              <a:cs typeface="Times New Roman" panose="02020603050405020304" pitchFamily="18" charset="0"/>
            </a:endParaRPr>
          </a:p>
          <a:p>
            <a:pPr algn="l"/>
            <a:r>
              <a:rPr lang="fr-CA" sz="1000" dirty="0">
                <a:latin typeface="Century Gothic" panose="020B0502020202020204" pitchFamily="34" charset="0"/>
                <a:cs typeface="Times New Roman" panose="02020603050405020304" pitchFamily="18" charset="0"/>
              </a:rPr>
              <a:t>Le document maître est </a:t>
            </a:r>
            <a:r>
              <a:rPr lang="fr-CA" sz="1000" b="1" dirty="0">
                <a:latin typeface="Century Gothic" panose="020B0502020202020204" pitchFamily="34" charset="0"/>
                <a:cs typeface="Times New Roman" panose="02020603050405020304" pitchFamily="18" charset="0"/>
              </a:rPr>
              <a:t>diffusé</a:t>
            </a:r>
            <a:r>
              <a:rPr lang="fr-CA" sz="1000" dirty="0">
                <a:latin typeface="Century Gothic" panose="020B0502020202020204" pitchFamily="34" charset="0"/>
                <a:cs typeface="Times New Roman" panose="02020603050405020304" pitchFamily="18" charset="0"/>
              </a:rPr>
              <a:t> ultérieurement dans une communication expliquant brièvement le projet qui est relayée par différents partenaires, tels que des associations professionnelles ou des réseaux d'informations (ex. : </a:t>
            </a:r>
            <a:r>
              <a:rPr lang="fr-CA" sz="1000" dirty="0">
                <a:solidFill>
                  <a:srgbClr val="364C74"/>
                </a:solidFill>
                <a:latin typeface="Century Gothic" panose="020B0502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Réseau d'information pour la réussite éducative du Centre de transfert pour la réussite éducative du Québec</a:t>
            </a:r>
            <a:r>
              <a:rPr lang="fr-CA" sz="1000" dirty="0">
                <a:latin typeface="Century Gothic" panose="020B0502020202020204" pitchFamily="34" charset="0"/>
                <a:cs typeface="Times New Roman" panose="02020603050405020304" pitchFamily="18" charset="0"/>
              </a:rPr>
              <a:t>).</a:t>
            </a:r>
            <a:endParaRPr lang="fr-CA" sz="900" dirty="0">
              <a:latin typeface="Century Gothic" panose="020B0502020202020204" pitchFamily="34" charset="0"/>
              <a:cs typeface="Times New Roman" panose="02020603050405020304" pitchFamily="18" charset="0"/>
            </a:endParaRPr>
          </a:p>
        </p:txBody>
      </p:sp>
      <p:sp>
        <p:nvSpPr>
          <p:cNvPr id="44" name="Rectangle 1">
            <a:extLst>
              <a:ext uri="{FF2B5EF4-FFF2-40B4-BE49-F238E27FC236}">
                <a16:creationId xmlns:a16="http://schemas.microsoft.com/office/drawing/2014/main" id="{FE02B442-65FA-B7AB-FCE5-479AE3090B22}"/>
              </a:ext>
            </a:extLst>
          </p:cNvPr>
          <p:cNvSpPr>
            <a:spLocks noChangeArrowheads="1"/>
          </p:cNvSpPr>
          <p:nvPr/>
        </p:nvSpPr>
        <p:spPr bwMode="auto">
          <a:xfrm>
            <a:off x="65494" y="8943567"/>
            <a:ext cx="6415539" cy="184666"/>
          </a:xfrm>
          <a:prstGeom prst="rect">
            <a:avLst/>
          </a:prstGeom>
          <a:noFill/>
          <a:ln>
            <a:noFill/>
          </a:ln>
          <a:effec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600" b="0" i="0" u="none" strike="noStrike" cap="none" normalizeH="0" baseline="0" dirty="0">
                <a:ln>
                  <a:noFill/>
                </a:ln>
                <a:solidFill>
                  <a:srgbClr val="000000"/>
                </a:solidFill>
                <a:effectLst/>
                <a:latin typeface="Century Gothic" panose="020B0502020202020204" pitchFamily="34" charset="0"/>
              </a:rPr>
              <a:t>Pour citer cette ressource éducative libre : Alain Mélançon et Kateri Raymond. (2024). Concevoir un document infographique. Université de Sherbrooke. </a:t>
            </a:r>
            <a:r>
              <a:rPr kumimoji="0" lang="fr-FR" altLang="fr-FR" sz="600" b="0" i="0" u="none" strike="noStrike" cap="none" normalizeH="0" baseline="0" dirty="0">
                <a:ln>
                  <a:noFill/>
                </a:ln>
                <a:solidFill>
                  <a:schemeClr val="tx1"/>
                </a:solidFill>
                <a:effectLst/>
                <a:latin typeface="Century Gothic" panose="020B0502020202020204" pitchFamily="34" charset="0"/>
                <a:cs typeface="Arial" panose="020B0604020202020204" pitchFamily="34" charset="0"/>
              </a:rPr>
              <a:t>                          </a:t>
            </a:r>
            <a:r>
              <a:rPr kumimoji="0" lang="fr-FR" altLang="fr-FR" sz="600" b="0" i="0" u="none" strike="noStrike" cap="none" normalizeH="0" baseline="0" dirty="0">
                <a:ln>
                  <a:noFill/>
                </a:ln>
                <a:solidFill>
                  <a:schemeClr val="tx1"/>
                </a:solidFill>
                <a:effectLst/>
                <a:latin typeface="Century Gothic" panose="020B0502020202020204" pitchFamily="34" charset="0"/>
              </a:rPr>
              <a:t> </a:t>
            </a:r>
          </a:p>
        </p:txBody>
      </p:sp>
      <p:pic>
        <p:nvPicPr>
          <p:cNvPr id="1026" name="Picture 2" descr="Paternité">
            <a:hlinkClick r:id="rId3" tooltip="Paternité (nouvelle fenêtre)"/>
            <a:extLst>
              <a:ext uri="{FF2B5EF4-FFF2-40B4-BE49-F238E27FC236}">
                <a16:creationId xmlns:a16="http://schemas.microsoft.com/office/drawing/2014/main" id="{984EA06E-A06F-0481-997B-416ACD1E20C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30572" y="8964462"/>
            <a:ext cx="762000" cy="142876"/>
          </a:xfrm>
          <a:prstGeom prst="rect">
            <a:avLst/>
          </a:prstGeom>
          <a:noFill/>
          <a:extLst>
            <a:ext uri="{909E8E84-426E-40DD-AFC4-6F175D3DCCD1}">
              <a14:hiddenFill xmlns:a14="http://schemas.microsoft.com/office/drawing/2010/main">
                <a:solidFill>
                  <a:srgbClr val="FFFFFF"/>
                </a:solidFill>
              </a14:hiddenFill>
            </a:ext>
          </a:extLst>
        </p:spPr>
      </p:pic>
      <p:pic>
        <p:nvPicPr>
          <p:cNvPr id="18" name="Image 17" descr="Une image contenant dessin humoristique, illustration, dessin, clipart&#10;&#10;Description générée automatiquement">
            <a:extLst>
              <a:ext uri="{FF2B5EF4-FFF2-40B4-BE49-F238E27FC236}">
                <a16:creationId xmlns:a16="http://schemas.microsoft.com/office/drawing/2014/main" id="{57FF5A01-55FA-997B-FAF4-8D66CC3D0654}"/>
              </a:ext>
            </a:extLst>
          </p:cNvPr>
          <p:cNvPicPr>
            <a:picLocks noChangeAspect="1"/>
          </p:cNvPicPr>
          <p:nvPr/>
        </p:nvPicPr>
        <p:blipFill>
          <a:blip r:embed="rId5"/>
          <a:stretch>
            <a:fillRect/>
          </a:stretch>
        </p:blipFill>
        <p:spPr>
          <a:xfrm>
            <a:off x="428941" y="6562102"/>
            <a:ext cx="1909025" cy="1909025"/>
          </a:xfrm>
          <a:prstGeom prst="rect">
            <a:avLst/>
          </a:prstGeom>
          <a:ln>
            <a:noFill/>
          </a:ln>
        </p:spPr>
      </p:pic>
      <p:pic>
        <p:nvPicPr>
          <p:cNvPr id="20" name="Image 19" descr="Une image contenant dessin humoristique, dessin, art&#10;&#10;Description générée automatiquement">
            <a:extLst>
              <a:ext uri="{FF2B5EF4-FFF2-40B4-BE49-F238E27FC236}">
                <a16:creationId xmlns:a16="http://schemas.microsoft.com/office/drawing/2014/main" id="{A2011670-BF8C-0091-7BBB-B73A20D24672}"/>
              </a:ext>
            </a:extLst>
          </p:cNvPr>
          <p:cNvPicPr>
            <a:picLocks noChangeAspect="1"/>
          </p:cNvPicPr>
          <p:nvPr/>
        </p:nvPicPr>
        <p:blipFill>
          <a:blip r:embed="rId6"/>
          <a:stretch>
            <a:fillRect/>
          </a:stretch>
        </p:blipFill>
        <p:spPr>
          <a:xfrm>
            <a:off x="220308" y="2173719"/>
            <a:ext cx="2168410" cy="2168410"/>
          </a:xfrm>
          <a:prstGeom prst="rect">
            <a:avLst/>
          </a:prstGeom>
        </p:spPr>
      </p:pic>
      <p:grpSp>
        <p:nvGrpSpPr>
          <p:cNvPr id="36" name="Groupe 35">
            <a:extLst>
              <a:ext uri="{FF2B5EF4-FFF2-40B4-BE49-F238E27FC236}">
                <a16:creationId xmlns:a16="http://schemas.microsoft.com/office/drawing/2014/main" id="{4FF5B10E-6946-7F52-42CD-CEC8379D76D2}"/>
              </a:ext>
            </a:extLst>
          </p:cNvPr>
          <p:cNvGrpSpPr/>
          <p:nvPr/>
        </p:nvGrpSpPr>
        <p:grpSpPr>
          <a:xfrm>
            <a:off x="5196588" y="4554795"/>
            <a:ext cx="1395984" cy="1653366"/>
            <a:chOff x="792480" y="5092868"/>
            <a:chExt cx="1395984" cy="1653366"/>
          </a:xfrm>
        </p:grpSpPr>
        <p:grpSp>
          <p:nvGrpSpPr>
            <p:cNvPr id="49" name="Groupe 48">
              <a:extLst>
                <a:ext uri="{FF2B5EF4-FFF2-40B4-BE49-F238E27FC236}">
                  <a16:creationId xmlns:a16="http://schemas.microsoft.com/office/drawing/2014/main" id="{728B0642-D8D0-9881-26EE-D4E349D8FE2A}"/>
                </a:ext>
              </a:extLst>
            </p:cNvPr>
            <p:cNvGrpSpPr/>
            <p:nvPr/>
          </p:nvGrpSpPr>
          <p:grpSpPr>
            <a:xfrm>
              <a:off x="792480" y="5092868"/>
              <a:ext cx="1395984" cy="1653366"/>
              <a:chOff x="411498" y="3971110"/>
              <a:chExt cx="2164043" cy="1963857"/>
            </a:xfrm>
          </p:grpSpPr>
          <p:sp>
            <p:nvSpPr>
              <p:cNvPr id="50" name="Rectangle : coins arrondis 49">
                <a:extLst>
                  <a:ext uri="{FF2B5EF4-FFF2-40B4-BE49-F238E27FC236}">
                    <a16:creationId xmlns:a16="http://schemas.microsoft.com/office/drawing/2014/main" id="{DAA8464E-A7E7-855E-FC3E-66A5570CC723}"/>
                  </a:ext>
                </a:extLst>
              </p:cNvPr>
              <p:cNvSpPr/>
              <p:nvPr/>
            </p:nvSpPr>
            <p:spPr>
              <a:xfrm>
                <a:off x="411498" y="3971110"/>
                <a:ext cx="2164043" cy="1963857"/>
              </a:xfrm>
              <a:prstGeom prst="roundRect">
                <a:avLst/>
              </a:prstGeom>
              <a:solidFill>
                <a:srgbClr val="9EC1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51" name="Rectangle 50">
                <a:extLst>
                  <a:ext uri="{FF2B5EF4-FFF2-40B4-BE49-F238E27FC236}">
                    <a16:creationId xmlns:a16="http://schemas.microsoft.com/office/drawing/2014/main" id="{4A2EA5BC-5077-0FAD-95DB-E47459172E88}"/>
                  </a:ext>
                </a:extLst>
              </p:cNvPr>
              <p:cNvSpPr/>
              <p:nvPr/>
            </p:nvSpPr>
            <p:spPr>
              <a:xfrm>
                <a:off x="828021" y="3971110"/>
                <a:ext cx="1747520" cy="1653030"/>
              </a:xfrm>
              <a:prstGeom prst="rect">
                <a:avLst/>
              </a:prstGeom>
              <a:solidFill>
                <a:srgbClr val="9EC1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52" name="Rectangle 51">
                <a:extLst>
                  <a:ext uri="{FF2B5EF4-FFF2-40B4-BE49-F238E27FC236}">
                    <a16:creationId xmlns:a16="http://schemas.microsoft.com/office/drawing/2014/main" id="{4B65C5A0-E5FC-2397-D739-A96998DB79EB}"/>
                  </a:ext>
                </a:extLst>
              </p:cNvPr>
              <p:cNvSpPr/>
              <p:nvPr/>
            </p:nvSpPr>
            <p:spPr>
              <a:xfrm>
                <a:off x="411498" y="4278279"/>
                <a:ext cx="1747520" cy="1653030"/>
              </a:xfrm>
              <a:prstGeom prst="rect">
                <a:avLst/>
              </a:prstGeom>
              <a:solidFill>
                <a:srgbClr val="9EC1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dirty="0"/>
              </a:p>
            </p:txBody>
          </p:sp>
        </p:grpSp>
        <p:pic>
          <p:nvPicPr>
            <p:cNvPr id="9" name="Graphique 8" descr="Coche avec un remplissage uni">
              <a:extLst>
                <a:ext uri="{FF2B5EF4-FFF2-40B4-BE49-F238E27FC236}">
                  <a16:creationId xmlns:a16="http://schemas.microsoft.com/office/drawing/2014/main" id="{EC505EBE-7828-6707-35AC-5E962289F91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96384" y="5391101"/>
              <a:ext cx="606125" cy="606125"/>
            </a:xfrm>
            <a:prstGeom prst="rect">
              <a:avLst/>
            </a:prstGeom>
          </p:spPr>
        </p:pic>
        <p:pic>
          <p:nvPicPr>
            <p:cNvPr id="14" name="Graphique 13" descr="Fermer avec un remplissage uni">
              <a:extLst>
                <a:ext uri="{FF2B5EF4-FFF2-40B4-BE49-F238E27FC236}">
                  <a16:creationId xmlns:a16="http://schemas.microsoft.com/office/drawing/2014/main" id="{5E1198C5-D2DD-4683-6BB7-920919E837E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26140" y="6043818"/>
              <a:ext cx="546612" cy="546612"/>
            </a:xfrm>
            <a:prstGeom prst="rect">
              <a:avLst/>
            </a:prstGeom>
          </p:spPr>
        </p:pic>
        <p:sp>
          <p:nvSpPr>
            <p:cNvPr id="21" name="Rectangle 20">
              <a:extLst>
                <a:ext uri="{FF2B5EF4-FFF2-40B4-BE49-F238E27FC236}">
                  <a16:creationId xmlns:a16="http://schemas.microsoft.com/office/drawing/2014/main" id="{49CBCF03-E8A2-D179-EBE2-6F17C94D78A9}"/>
                </a:ext>
              </a:extLst>
            </p:cNvPr>
            <p:cNvSpPr/>
            <p:nvPr/>
          </p:nvSpPr>
          <p:spPr>
            <a:xfrm>
              <a:off x="1179374" y="5198748"/>
              <a:ext cx="593458" cy="72000"/>
            </a:xfrm>
            <a:prstGeom prst="rect">
              <a:avLst/>
            </a:prstGeom>
            <a:solidFill>
              <a:srgbClr val="364C7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22" name="Rectangle 21">
              <a:extLst>
                <a:ext uri="{FF2B5EF4-FFF2-40B4-BE49-F238E27FC236}">
                  <a16:creationId xmlns:a16="http://schemas.microsoft.com/office/drawing/2014/main" id="{B7A38327-7B14-E360-8953-53DA0676B72A}"/>
                </a:ext>
              </a:extLst>
            </p:cNvPr>
            <p:cNvSpPr/>
            <p:nvPr/>
          </p:nvSpPr>
          <p:spPr>
            <a:xfrm>
              <a:off x="1179374" y="5342765"/>
              <a:ext cx="593458" cy="28800"/>
            </a:xfrm>
            <a:prstGeom prst="rect">
              <a:avLst/>
            </a:prstGeom>
            <a:solidFill>
              <a:srgbClr val="364C7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27" name="Rectangle 26">
              <a:extLst>
                <a:ext uri="{FF2B5EF4-FFF2-40B4-BE49-F238E27FC236}">
                  <a16:creationId xmlns:a16="http://schemas.microsoft.com/office/drawing/2014/main" id="{08DD7015-7B52-37CA-E53C-63B15F8AE68C}"/>
                </a:ext>
              </a:extLst>
            </p:cNvPr>
            <p:cNvSpPr/>
            <p:nvPr/>
          </p:nvSpPr>
          <p:spPr>
            <a:xfrm>
              <a:off x="1476103" y="5653103"/>
              <a:ext cx="593458" cy="28800"/>
            </a:xfrm>
            <a:prstGeom prst="rect">
              <a:avLst/>
            </a:prstGeom>
            <a:solidFill>
              <a:srgbClr val="364C7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28" name="Rectangle 27">
              <a:extLst>
                <a:ext uri="{FF2B5EF4-FFF2-40B4-BE49-F238E27FC236}">
                  <a16:creationId xmlns:a16="http://schemas.microsoft.com/office/drawing/2014/main" id="{4D3AA49F-0DB5-4044-9E05-F89091198C4D}"/>
                </a:ext>
              </a:extLst>
            </p:cNvPr>
            <p:cNvSpPr/>
            <p:nvPr/>
          </p:nvSpPr>
          <p:spPr>
            <a:xfrm>
              <a:off x="1476103" y="5725261"/>
              <a:ext cx="593458" cy="28800"/>
            </a:xfrm>
            <a:prstGeom prst="rect">
              <a:avLst/>
            </a:prstGeom>
            <a:solidFill>
              <a:srgbClr val="364C7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29" name="Rectangle 28">
              <a:extLst>
                <a:ext uri="{FF2B5EF4-FFF2-40B4-BE49-F238E27FC236}">
                  <a16:creationId xmlns:a16="http://schemas.microsoft.com/office/drawing/2014/main" id="{FAF4966D-6A92-E9AF-76C8-9D5ED2F86E83}"/>
                </a:ext>
              </a:extLst>
            </p:cNvPr>
            <p:cNvSpPr/>
            <p:nvPr/>
          </p:nvSpPr>
          <p:spPr>
            <a:xfrm>
              <a:off x="1476103" y="5800985"/>
              <a:ext cx="593458" cy="28800"/>
            </a:xfrm>
            <a:prstGeom prst="rect">
              <a:avLst/>
            </a:prstGeom>
            <a:solidFill>
              <a:srgbClr val="364C7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30" name="Rectangle 29">
              <a:extLst>
                <a:ext uri="{FF2B5EF4-FFF2-40B4-BE49-F238E27FC236}">
                  <a16:creationId xmlns:a16="http://schemas.microsoft.com/office/drawing/2014/main" id="{3F7C5F42-D51A-0C59-6CD8-515631C6B9A5}"/>
                </a:ext>
              </a:extLst>
            </p:cNvPr>
            <p:cNvSpPr/>
            <p:nvPr/>
          </p:nvSpPr>
          <p:spPr>
            <a:xfrm>
              <a:off x="1476103" y="6231845"/>
              <a:ext cx="593458" cy="28800"/>
            </a:xfrm>
            <a:prstGeom prst="rect">
              <a:avLst/>
            </a:prstGeom>
            <a:solidFill>
              <a:srgbClr val="364C7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33" name="Rectangle 32">
              <a:extLst>
                <a:ext uri="{FF2B5EF4-FFF2-40B4-BE49-F238E27FC236}">
                  <a16:creationId xmlns:a16="http://schemas.microsoft.com/office/drawing/2014/main" id="{D69A7CA5-2DF3-322B-FD57-962866EBF976}"/>
                </a:ext>
              </a:extLst>
            </p:cNvPr>
            <p:cNvSpPr/>
            <p:nvPr/>
          </p:nvSpPr>
          <p:spPr>
            <a:xfrm>
              <a:off x="1476103" y="6302724"/>
              <a:ext cx="593458" cy="28800"/>
            </a:xfrm>
            <a:prstGeom prst="rect">
              <a:avLst/>
            </a:prstGeom>
            <a:solidFill>
              <a:srgbClr val="364C7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35" name="Rectangle 34">
              <a:extLst>
                <a:ext uri="{FF2B5EF4-FFF2-40B4-BE49-F238E27FC236}">
                  <a16:creationId xmlns:a16="http://schemas.microsoft.com/office/drawing/2014/main" id="{D3A04639-A967-DC2C-3387-780EBDD2C9EB}"/>
                </a:ext>
              </a:extLst>
            </p:cNvPr>
            <p:cNvSpPr/>
            <p:nvPr/>
          </p:nvSpPr>
          <p:spPr>
            <a:xfrm>
              <a:off x="1476103" y="6379727"/>
              <a:ext cx="593458" cy="28800"/>
            </a:xfrm>
            <a:prstGeom prst="rect">
              <a:avLst/>
            </a:prstGeom>
            <a:solidFill>
              <a:srgbClr val="364C7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p>
          </p:txBody>
        </p:sp>
      </p:grpSp>
      <p:sp>
        <p:nvSpPr>
          <p:cNvPr id="39" name="ZoneTexte 38">
            <a:extLst>
              <a:ext uri="{FF2B5EF4-FFF2-40B4-BE49-F238E27FC236}">
                <a16:creationId xmlns:a16="http://schemas.microsoft.com/office/drawing/2014/main" id="{35A79773-795F-D987-F208-234B8148E78F}"/>
              </a:ext>
            </a:extLst>
          </p:cNvPr>
          <p:cNvSpPr txBox="1"/>
          <p:nvPr/>
        </p:nvSpPr>
        <p:spPr>
          <a:xfrm>
            <a:off x="58421" y="8726584"/>
            <a:ext cx="5166360" cy="215444"/>
          </a:xfrm>
          <a:prstGeom prst="rect">
            <a:avLst/>
          </a:prstGeom>
          <a:noFill/>
        </p:spPr>
        <p:txBody>
          <a:bodyPr wrap="square">
            <a:spAutoFit/>
          </a:bodyPr>
          <a:lstStyle/>
          <a:p>
            <a:r>
              <a:rPr lang="fr-CA" sz="800" dirty="0">
                <a:latin typeface="Century Gothic" panose="020B0502020202020204" pitchFamily="34" charset="0"/>
              </a:rPr>
              <a:t>Illustrations tirées de </a:t>
            </a:r>
            <a:r>
              <a:rPr lang="fr-CA" sz="800" dirty="0" err="1">
                <a:solidFill>
                  <a:srgbClr val="364C74"/>
                </a:solidFill>
                <a:latin typeface="Century Gothic" panose="020B0502020202020204" pitchFamily="34" charset="0"/>
                <a:hlinkClick r:id="rId11">
                  <a:extLst>
                    <a:ext uri="{A12FA001-AC4F-418D-AE19-62706E023703}">
                      <ahyp:hlinkClr xmlns:ahyp="http://schemas.microsoft.com/office/drawing/2018/hyperlinkcolor" val="tx"/>
                    </a:ext>
                  </a:extLst>
                </a:hlinkClick>
              </a:rPr>
              <a:t>Streamline</a:t>
            </a:r>
            <a:r>
              <a:rPr lang="fr-CA" sz="800" dirty="0">
                <a:solidFill>
                  <a:srgbClr val="364C74"/>
                </a:solidFill>
                <a:latin typeface="Century Gothic" panose="020B0502020202020204" pitchFamily="34" charset="0"/>
                <a:hlinkClick r:id="rId11">
                  <a:extLst>
                    <a:ext uri="{A12FA001-AC4F-418D-AE19-62706E023703}">
                      <ahyp:hlinkClr xmlns:ahyp="http://schemas.microsoft.com/office/drawing/2018/hyperlinkcolor" val="tx"/>
                    </a:ext>
                  </a:extLst>
                </a:hlinkClick>
              </a:rPr>
              <a:t> (streamlinehq.com)</a:t>
            </a:r>
            <a:endParaRPr lang="fr-CA" sz="800" dirty="0">
              <a:solidFill>
                <a:srgbClr val="364C74"/>
              </a:solidFill>
              <a:latin typeface="Century Gothic" panose="020B0502020202020204" pitchFamily="34" charset="0"/>
            </a:endParaRPr>
          </a:p>
        </p:txBody>
      </p:sp>
      <p:sp>
        <p:nvSpPr>
          <p:cNvPr id="40" name="ZoneTexte 39">
            <a:extLst>
              <a:ext uri="{FF2B5EF4-FFF2-40B4-BE49-F238E27FC236}">
                <a16:creationId xmlns:a16="http://schemas.microsoft.com/office/drawing/2014/main" id="{7270994B-0118-CCAD-3405-EB740A8DC20E}"/>
              </a:ext>
            </a:extLst>
          </p:cNvPr>
          <p:cNvSpPr txBox="1"/>
          <p:nvPr/>
        </p:nvSpPr>
        <p:spPr>
          <a:xfrm>
            <a:off x="2666709" y="2211484"/>
            <a:ext cx="3962643" cy="2092881"/>
          </a:xfrm>
          <a:prstGeom prst="rect">
            <a:avLst/>
          </a:prstGeom>
          <a:solidFill>
            <a:srgbClr val="A4B5D4"/>
          </a:solidFill>
        </p:spPr>
        <p:txBody>
          <a:bodyPr wrap="square">
            <a:spAutoFit/>
          </a:bodyPr>
          <a:lstStyle/>
          <a:p>
            <a:pPr algn="l"/>
            <a:r>
              <a:rPr lang="fr-CA" sz="1000" b="1" dirty="0">
                <a:latin typeface="Century Gothic" panose="020B0502020202020204" pitchFamily="34" charset="0"/>
                <a:cs typeface="Times New Roman" panose="02020603050405020304" pitchFamily="18" charset="0"/>
              </a:rPr>
              <a:t>Qui</a:t>
            </a:r>
            <a:r>
              <a:rPr lang="fr-CA" sz="1000" dirty="0">
                <a:latin typeface="Century Gothic" panose="020B0502020202020204" pitchFamily="34" charset="0"/>
                <a:cs typeface="Times New Roman" panose="02020603050405020304" pitchFamily="18" charset="0"/>
              </a:rPr>
              <a:t> : équipe d'un centre de services scolaire (CSS) </a:t>
            </a:r>
          </a:p>
          <a:p>
            <a:pPr algn="l"/>
            <a:r>
              <a:rPr lang="fr-CA" sz="1000" b="1" dirty="0">
                <a:latin typeface="Century Gothic" panose="020B0502020202020204" pitchFamily="34" charset="0"/>
                <a:cs typeface="Times New Roman" panose="02020603050405020304" pitchFamily="18" charset="0"/>
              </a:rPr>
              <a:t>Projet</a:t>
            </a:r>
            <a:r>
              <a:rPr lang="fr-CA" sz="1000" dirty="0">
                <a:latin typeface="Century Gothic" panose="020B0502020202020204" pitchFamily="34" charset="0"/>
                <a:cs typeface="Times New Roman" panose="02020603050405020304" pitchFamily="18" charset="0"/>
              </a:rPr>
              <a:t> : implanter dans les écoles primaires le programme interdisciplinaire « Mieux être » pour les enfants </a:t>
            </a:r>
            <a:br>
              <a:rPr lang="fr-CA" sz="1000" dirty="0">
                <a:latin typeface="Century Gothic" panose="020B0502020202020204" pitchFamily="34" charset="0"/>
                <a:cs typeface="Times New Roman" panose="02020603050405020304" pitchFamily="18" charset="0"/>
              </a:rPr>
            </a:br>
            <a:r>
              <a:rPr lang="fr-CA" sz="1000" dirty="0">
                <a:latin typeface="Century Gothic" panose="020B0502020202020204" pitchFamily="34" charset="0"/>
                <a:cs typeface="Times New Roman" panose="02020603050405020304" pitchFamily="18" charset="0"/>
              </a:rPr>
              <a:t>de 5-12 ans atteints de troubles neurodéveloppementaux. </a:t>
            </a:r>
          </a:p>
          <a:p>
            <a:pPr algn="l"/>
            <a:r>
              <a:rPr lang="fr-CA" sz="1000" b="1" dirty="0">
                <a:latin typeface="Century Gothic" panose="020B0502020202020204" pitchFamily="34" charset="0"/>
                <a:cs typeface="Times New Roman" panose="02020603050405020304" pitchFamily="18" charset="0"/>
              </a:rPr>
              <a:t>Objectif</a:t>
            </a:r>
            <a:r>
              <a:rPr lang="fr-CA" sz="1000" dirty="0">
                <a:latin typeface="Century Gothic" panose="020B0502020202020204" pitchFamily="34" charset="0"/>
                <a:cs typeface="Times New Roman" panose="02020603050405020304" pitchFamily="18" charset="0"/>
              </a:rPr>
              <a:t> : sensibiliser les parties prenantes aux barrières et aux solutions potentielles à l’implantation de ce programme. </a:t>
            </a:r>
          </a:p>
          <a:p>
            <a:pPr algn="l"/>
            <a:r>
              <a:rPr lang="fr-CA" sz="1000" b="1" dirty="0">
                <a:latin typeface="Century Gothic" panose="020B0502020202020204" pitchFamily="34" charset="0"/>
                <a:cs typeface="Times New Roman" panose="02020603050405020304" pitchFamily="18" charset="0"/>
              </a:rPr>
              <a:t>Démarche</a:t>
            </a:r>
            <a:r>
              <a:rPr lang="fr-CA" sz="1000" dirty="0">
                <a:latin typeface="Century Gothic" panose="020B0502020202020204" pitchFamily="34" charset="0"/>
                <a:cs typeface="Times New Roman" panose="02020603050405020304" pitchFamily="18" charset="0"/>
              </a:rPr>
              <a:t> : consultation des écrits scientifiques et analyse des entrevues en groupe de discussion qui ont permis de ressortir de multiples défis et recommandations pour faciliter l'implantation s'adressant tant aux familles, aux personnes intervenantes du réseau de la santé (ergothérapie, éducation spécialisée, etc.), aux membres du personnel enseignant et aux directions.</a:t>
            </a:r>
            <a:endParaRPr lang="fr-CA" sz="900" dirty="0">
              <a:latin typeface="Century Gothic" panose="020B0502020202020204" pitchFamily="34" charset="0"/>
              <a:cs typeface="Times New Roman" panose="02020603050405020304" pitchFamily="18" charset="0"/>
            </a:endParaRPr>
          </a:p>
        </p:txBody>
      </p:sp>
      <p:sp>
        <p:nvSpPr>
          <p:cNvPr id="41" name="ZoneTexte 40">
            <a:extLst>
              <a:ext uri="{FF2B5EF4-FFF2-40B4-BE49-F238E27FC236}">
                <a16:creationId xmlns:a16="http://schemas.microsoft.com/office/drawing/2014/main" id="{6903064B-91C8-76AF-6369-DFF82C992D56}"/>
              </a:ext>
            </a:extLst>
          </p:cNvPr>
          <p:cNvSpPr txBox="1"/>
          <p:nvPr/>
        </p:nvSpPr>
        <p:spPr>
          <a:xfrm>
            <a:off x="228647" y="4488926"/>
            <a:ext cx="4550677" cy="1785104"/>
          </a:xfrm>
          <a:prstGeom prst="rect">
            <a:avLst/>
          </a:prstGeom>
          <a:solidFill>
            <a:srgbClr val="A4B5D4"/>
          </a:solidFill>
        </p:spPr>
        <p:txBody>
          <a:bodyPr wrap="square">
            <a:spAutoFit/>
          </a:bodyPr>
          <a:lstStyle/>
          <a:p>
            <a:pPr algn="l"/>
            <a:r>
              <a:rPr lang="fr-CA" sz="1000" b="1" dirty="0">
                <a:latin typeface="Century Gothic" panose="020B0502020202020204" pitchFamily="34" charset="0"/>
                <a:cs typeface="Times New Roman" panose="02020603050405020304" pitchFamily="18" charset="0"/>
              </a:rPr>
              <a:t>Quoi</a:t>
            </a:r>
            <a:r>
              <a:rPr lang="fr-CA" sz="1000" dirty="0">
                <a:latin typeface="Century Gothic" panose="020B0502020202020204" pitchFamily="34" charset="0"/>
                <a:cs typeface="Times New Roman" panose="02020603050405020304" pitchFamily="18" charset="0"/>
              </a:rPr>
              <a:t> : un document infographique de type liste sur 1 page pour exposer les recommandations sous forme d'actions liées aux défis dévoilés. </a:t>
            </a:r>
          </a:p>
          <a:p>
            <a:pPr algn="l"/>
            <a:r>
              <a:rPr lang="fr-CA" sz="1000" b="1" dirty="0">
                <a:latin typeface="Century Gothic" panose="020B0502020202020204" pitchFamily="34" charset="0"/>
                <a:cs typeface="Times New Roman" panose="02020603050405020304" pitchFamily="18" charset="0"/>
              </a:rPr>
              <a:t>Comment</a:t>
            </a:r>
            <a:r>
              <a:rPr lang="fr-CA" sz="1000" dirty="0">
                <a:latin typeface="Century Gothic" panose="020B0502020202020204" pitchFamily="34" charset="0"/>
                <a:cs typeface="Times New Roman" panose="02020603050405020304" pitchFamily="18" charset="0"/>
              </a:rPr>
              <a:t> : un document maître a été conçu </a:t>
            </a:r>
            <a:br>
              <a:rPr lang="fr-CA" sz="1000" dirty="0">
                <a:latin typeface="Century Gothic" panose="020B0502020202020204" pitchFamily="34" charset="0"/>
                <a:cs typeface="Times New Roman" panose="02020603050405020304" pitchFamily="18" charset="0"/>
              </a:rPr>
            </a:br>
            <a:r>
              <a:rPr lang="fr-CA" sz="1000" dirty="0">
                <a:latin typeface="Century Gothic" panose="020B0502020202020204" pitchFamily="34" charset="0"/>
                <a:cs typeface="Times New Roman" panose="02020603050405020304" pitchFamily="18" charset="0"/>
              </a:rPr>
              <a:t>(temps de conception : 8 heures), puis décliné selon les publics cibles (temps de conception : 1 heure par document). </a:t>
            </a:r>
          </a:p>
          <a:p>
            <a:pPr algn="l"/>
            <a:r>
              <a:rPr lang="fr-CA" sz="1000" b="1" dirty="0">
                <a:latin typeface="Century Gothic" panose="020B0502020202020204" pitchFamily="34" charset="0"/>
                <a:cs typeface="Times New Roman" panose="02020603050405020304" pitchFamily="18" charset="0"/>
              </a:rPr>
              <a:t>Dissémination </a:t>
            </a:r>
            <a:r>
              <a:rPr lang="fr-CA" sz="1000" dirty="0">
                <a:latin typeface="Century Gothic" panose="020B0502020202020204" pitchFamily="34" charset="0"/>
                <a:cs typeface="Times New Roman" panose="02020603050405020304" pitchFamily="18" charset="0"/>
              </a:rPr>
              <a:t>: transmission numérique par courriel aux parties prenantes du CSS et du réseau de la santé (transmission : 1 heure). Transmission sur support imprimé via le personnel enseignant pour rejoindre les familles ayant des enjeux avec les communications numériques (transmission : 3 heures).</a:t>
            </a:r>
            <a:endParaRPr lang="fr-CA" sz="900" dirty="0">
              <a:latin typeface="Century Gothic" panose="020B0502020202020204" pitchFamily="34" charset="0"/>
              <a:cs typeface="Times New Roman" panose="02020603050405020304" pitchFamily="18" charset="0"/>
            </a:endParaRPr>
          </a:p>
        </p:txBody>
      </p:sp>
      <p:pic>
        <p:nvPicPr>
          <p:cNvPr id="2" name="Graphique 1" descr="Double geste d’appui avec un remplissage uni">
            <a:extLst>
              <a:ext uri="{FF2B5EF4-FFF2-40B4-BE49-F238E27FC236}">
                <a16:creationId xmlns:a16="http://schemas.microsoft.com/office/drawing/2014/main" id="{AB278884-8EBA-C926-0F25-6B8E2485ECC2}"/>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6359581" y="8234148"/>
            <a:ext cx="465981" cy="465981"/>
          </a:xfrm>
          <a:prstGeom prst="rect">
            <a:avLst/>
          </a:prstGeom>
        </p:spPr>
      </p:pic>
    </p:spTree>
    <p:extLst>
      <p:ext uri="{BB962C8B-B14F-4D97-AF65-F5344CB8AC3E}">
        <p14:creationId xmlns:p14="http://schemas.microsoft.com/office/powerpoint/2010/main" val="2499657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0" name="Groupe 99">
            <a:extLst>
              <a:ext uri="{FF2B5EF4-FFF2-40B4-BE49-F238E27FC236}">
                <a16:creationId xmlns:a16="http://schemas.microsoft.com/office/drawing/2014/main" id="{3826D9F0-69A6-33D9-EB1A-0C2F4E07811C}"/>
              </a:ext>
            </a:extLst>
          </p:cNvPr>
          <p:cNvGrpSpPr/>
          <p:nvPr/>
        </p:nvGrpSpPr>
        <p:grpSpPr>
          <a:xfrm>
            <a:off x="1348578" y="2546894"/>
            <a:ext cx="5280775" cy="1142983"/>
            <a:chOff x="2123577" y="4019832"/>
            <a:chExt cx="8316304" cy="1800000"/>
          </a:xfrm>
        </p:grpSpPr>
        <p:sp>
          <p:nvSpPr>
            <p:cNvPr id="60" name="ZoneTexte 59">
              <a:extLst>
                <a:ext uri="{FF2B5EF4-FFF2-40B4-BE49-F238E27FC236}">
                  <a16:creationId xmlns:a16="http://schemas.microsoft.com/office/drawing/2014/main" id="{F6DE7B53-9688-F27F-8B07-4EF8F006C35B}"/>
                </a:ext>
              </a:extLst>
            </p:cNvPr>
            <p:cNvSpPr txBox="1">
              <a:spLocks/>
            </p:cNvSpPr>
            <p:nvPr/>
          </p:nvSpPr>
          <p:spPr>
            <a:xfrm>
              <a:off x="2393577" y="4171044"/>
              <a:ext cx="6786182" cy="1440000"/>
            </a:xfrm>
            <a:prstGeom prst="round2DiagRect">
              <a:avLst/>
            </a:prstGeom>
            <a:solidFill>
              <a:srgbClr val="1DAF5D"/>
            </a:solidFill>
            <a:ln w="25400">
              <a:solidFill>
                <a:srgbClr val="364C74"/>
              </a:solidFill>
            </a:ln>
          </p:spPr>
          <p:txBody>
            <a:bodyPr wrap="square" lIns="228597" tIns="114298" rIns="228597" bIns="114298" anchor="ctr" anchorCtr="0">
              <a:noAutofit/>
            </a:bodyPr>
            <a:lstStyle/>
            <a:p>
              <a:pPr>
                <a:spcAft>
                  <a:spcPts val="381"/>
                </a:spcAft>
                <a:defRPr/>
              </a:pPr>
              <a:r>
                <a:rPr lang="fr-CA" sz="1050" b="1" dirty="0">
                  <a:latin typeface="Century Gothic" panose="020B0502020202020204" pitchFamily="34" charset="0"/>
                </a:rPr>
                <a:t>COLLECTER, SÉLECTIONNER ET ANALYSER DES DONNÉES</a:t>
              </a:r>
            </a:p>
            <a:p>
              <a:pPr>
                <a:defRPr/>
              </a:pPr>
              <a:r>
                <a:rPr lang="fr-CA" sz="800" dirty="0">
                  <a:solidFill>
                    <a:prstClr val="black"/>
                  </a:solidFill>
                  <a:latin typeface="Century Gothic" panose="020B0502020202020204" pitchFamily="34" charset="0"/>
                </a:rPr>
                <a:t>Décomposer les données, identifier leur type, les dimensionner </a:t>
              </a:r>
              <a:br>
                <a:rPr lang="fr-CA" sz="800" dirty="0">
                  <a:solidFill>
                    <a:prstClr val="black"/>
                  </a:solidFill>
                  <a:latin typeface="Century Gothic" panose="020B0502020202020204" pitchFamily="34" charset="0"/>
                </a:rPr>
              </a:br>
              <a:r>
                <a:rPr lang="fr-CA" sz="800" dirty="0">
                  <a:solidFill>
                    <a:prstClr val="black"/>
                  </a:solidFill>
                  <a:latin typeface="Century Gothic" panose="020B0502020202020204" pitchFamily="34" charset="0"/>
                </a:rPr>
                <a:t>et les classer par importance ou de manière hiérarchique.</a:t>
              </a:r>
              <a:br>
                <a:rPr lang="fr-CA" sz="800" dirty="0">
                  <a:solidFill>
                    <a:prstClr val="black"/>
                  </a:solidFill>
                  <a:latin typeface="Century Gothic" panose="020B0502020202020204" pitchFamily="34" charset="0"/>
                </a:rPr>
              </a:br>
              <a:r>
                <a:rPr lang="fr-CA" sz="800" dirty="0">
                  <a:latin typeface="Century Gothic" panose="020B0502020202020204" pitchFamily="34" charset="0"/>
                </a:rPr>
                <a:t>Voulez-vous communiquer seulement des chiffres ou une analyse?</a:t>
              </a:r>
            </a:p>
          </p:txBody>
        </p:sp>
        <p:sp>
          <p:nvSpPr>
            <p:cNvPr id="67" name="Rectangle : avec coins arrondis en diagonale 66">
              <a:extLst>
                <a:ext uri="{FF2B5EF4-FFF2-40B4-BE49-F238E27FC236}">
                  <a16:creationId xmlns:a16="http://schemas.microsoft.com/office/drawing/2014/main" id="{59391F5D-4A76-160D-6005-FABE52CDB96C}"/>
                </a:ext>
              </a:extLst>
            </p:cNvPr>
            <p:cNvSpPr/>
            <p:nvPr/>
          </p:nvSpPr>
          <p:spPr>
            <a:xfrm>
              <a:off x="8639881" y="4019832"/>
              <a:ext cx="1800000" cy="1800000"/>
            </a:xfrm>
            <a:prstGeom prst="round2DiagRect">
              <a:avLst>
                <a:gd name="adj1" fmla="val 0"/>
                <a:gd name="adj2" fmla="val 15051"/>
              </a:avLst>
            </a:prstGeom>
            <a:solidFill>
              <a:schemeClr val="bg1"/>
            </a:solidFill>
            <a:ln w="25400">
              <a:solidFill>
                <a:srgbClr val="364C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143"/>
            </a:p>
          </p:txBody>
        </p:sp>
        <p:pic>
          <p:nvPicPr>
            <p:cNvPr id="41" name="Graphique 40">
              <a:extLst>
                <a:ext uri="{FF2B5EF4-FFF2-40B4-BE49-F238E27FC236}">
                  <a16:creationId xmlns:a16="http://schemas.microsoft.com/office/drawing/2014/main" id="{F459F640-BA1E-4F7F-E7D3-77C3E6B59B2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729881" y="4109832"/>
              <a:ext cx="1620000" cy="1620000"/>
            </a:xfrm>
            <a:prstGeom prst="rect">
              <a:avLst/>
            </a:prstGeom>
          </p:spPr>
        </p:pic>
        <p:sp>
          <p:nvSpPr>
            <p:cNvPr id="66" name="Rectangle : coins arrondis 65">
              <a:extLst>
                <a:ext uri="{FF2B5EF4-FFF2-40B4-BE49-F238E27FC236}">
                  <a16:creationId xmlns:a16="http://schemas.microsoft.com/office/drawing/2014/main" id="{A160AE42-8188-D387-50F9-F6382778DB1C}"/>
                </a:ext>
              </a:extLst>
            </p:cNvPr>
            <p:cNvSpPr>
              <a:spLocks noChangeAspect="1"/>
            </p:cNvSpPr>
            <p:nvPr/>
          </p:nvSpPr>
          <p:spPr>
            <a:xfrm>
              <a:off x="2123577" y="4649832"/>
              <a:ext cx="540000" cy="540000"/>
            </a:xfrm>
            <a:prstGeom prst="roundRect">
              <a:avLst/>
            </a:prstGeom>
            <a:solidFill>
              <a:srgbClr val="364C74"/>
            </a:solidFill>
            <a:ln>
              <a:noFill/>
            </a:ln>
          </p:spPr>
          <p:style>
            <a:lnRef idx="2">
              <a:schemeClr val="dk1">
                <a:shade val="50000"/>
              </a:schemeClr>
            </a:lnRef>
            <a:fillRef idx="1">
              <a:schemeClr val="dk1"/>
            </a:fillRef>
            <a:effectRef idx="0">
              <a:schemeClr val="dk1"/>
            </a:effectRef>
            <a:fontRef idx="minor">
              <a:schemeClr val="lt1"/>
            </a:fontRef>
          </p:style>
          <p:txBody>
            <a:bodyPr rtlCol="0" anchor="ctr" anchorCtr="0"/>
            <a:lstStyle/>
            <a:p>
              <a:pPr algn="ctr"/>
              <a:r>
                <a:rPr lang="fr-FR" sz="1200" dirty="0"/>
                <a:t>2</a:t>
              </a:r>
            </a:p>
          </p:txBody>
        </p:sp>
      </p:grpSp>
      <p:sp>
        <p:nvSpPr>
          <p:cNvPr id="4" name="ZoneTexte 3">
            <a:extLst>
              <a:ext uri="{FF2B5EF4-FFF2-40B4-BE49-F238E27FC236}">
                <a16:creationId xmlns:a16="http://schemas.microsoft.com/office/drawing/2014/main" id="{99305467-D407-175B-4526-7504C84752C6}"/>
              </a:ext>
            </a:extLst>
          </p:cNvPr>
          <p:cNvSpPr txBox="1"/>
          <p:nvPr/>
        </p:nvSpPr>
        <p:spPr>
          <a:xfrm>
            <a:off x="127" y="170"/>
            <a:ext cx="6857748" cy="264220"/>
          </a:xfrm>
          <a:prstGeom prst="rect">
            <a:avLst/>
          </a:prstGeom>
          <a:solidFill>
            <a:srgbClr val="364C74"/>
          </a:solidFill>
        </p:spPr>
        <p:txBody>
          <a:bodyPr wrap="square" tIns="269990" bIns="269990">
            <a:noAutofit/>
          </a:bodyPr>
          <a:lstStyle/>
          <a:p>
            <a:pPr algn="ctr"/>
            <a:endParaRPr lang="fr-FR" sz="1350">
              <a:solidFill>
                <a:schemeClr val="bg1"/>
              </a:solidFill>
            </a:endParaRPr>
          </a:p>
        </p:txBody>
      </p:sp>
      <p:grpSp>
        <p:nvGrpSpPr>
          <p:cNvPr id="99" name="Groupe 98">
            <a:extLst>
              <a:ext uri="{FF2B5EF4-FFF2-40B4-BE49-F238E27FC236}">
                <a16:creationId xmlns:a16="http://schemas.microsoft.com/office/drawing/2014/main" id="{1FC62924-C314-7521-DFA7-6DBFD4F59BFC}"/>
              </a:ext>
            </a:extLst>
          </p:cNvPr>
          <p:cNvGrpSpPr/>
          <p:nvPr/>
        </p:nvGrpSpPr>
        <p:grpSpPr>
          <a:xfrm>
            <a:off x="240948" y="1664770"/>
            <a:ext cx="3933423" cy="1142983"/>
            <a:chOff x="379253" y="2621723"/>
            <a:chExt cx="6194458" cy="1800000"/>
          </a:xfrm>
        </p:grpSpPr>
        <p:sp>
          <p:nvSpPr>
            <p:cNvPr id="3" name="ZoneTexte 2">
              <a:extLst>
                <a:ext uri="{FF2B5EF4-FFF2-40B4-BE49-F238E27FC236}">
                  <a16:creationId xmlns:a16="http://schemas.microsoft.com/office/drawing/2014/main" id="{8E5C21AF-1DA7-E805-390F-3558DF233105}"/>
                </a:ext>
              </a:extLst>
            </p:cNvPr>
            <p:cNvSpPr txBox="1">
              <a:spLocks/>
            </p:cNvSpPr>
            <p:nvPr/>
          </p:nvSpPr>
          <p:spPr>
            <a:xfrm>
              <a:off x="1983710" y="2917787"/>
              <a:ext cx="4320001" cy="1080000"/>
            </a:xfrm>
            <a:prstGeom prst="round2DiagRect">
              <a:avLst/>
            </a:prstGeom>
            <a:solidFill>
              <a:srgbClr val="1DAF5D"/>
            </a:solidFill>
            <a:ln w="25400">
              <a:solidFill>
                <a:srgbClr val="364C74"/>
              </a:solidFill>
            </a:ln>
          </p:spPr>
          <p:txBody>
            <a:bodyPr wrap="square" lIns="228597" tIns="114298" rIns="114298" bIns="114298" anchor="ctr" anchorCtr="0">
              <a:noAutofit/>
            </a:bodyPr>
            <a:lstStyle/>
            <a:p>
              <a:pPr>
                <a:spcAft>
                  <a:spcPts val="381"/>
                </a:spcAft>
              </a:pPr>
              <a:r>
                <a:rPr lang="fr-CA" sz="1050" b="1" dirty="0">
                  <a:latin typeface="Century Gothic" panose="020B0502020202020204" pitchFamily="34" charset="0"/>
                </a:rPr>
                <a:t>DÉTERMINER UN SUJET</a:t>
              </a:r>
            </a:p>
            <a:p>
              <a:r>
                <a:rPr lang="fr-CA" sz="800" dirty="0">
                  <a:latin typeface="Century Gothic" panose="020B0502020202020204" pitchFamily="34" charset="0"/>
                </a:rPr>
                <a:t>Premièrement : Qui? Quoi? Où? Quand?</a:t>
              </a:r>
            </a:p>
            <a:p>
              <a:r>
                <a:rPr lang="fr-CA" sz="800" dirty="0">
                  <a:latin typeface="Century Gothic" panose="020B0502020202020204" pitchFamily="34" charset="0"/>
                </a:rPr>
                <a:t>Ensuite : Pourquoi? Comment?</a:t>
              </a:r>
            </a:p>
          </p:txBody>
        </p:sp>
        <p:sp>
          <p:nvSpPr>
            <p:cNvPr id="52" name="Rectangle : avec coins arrondis en diagonale 51">
              <a:extLst>
                <a:ext uri="{FF2B5EF4-FFF2-40B4-BE49-F238E27FC236}">
                  <a16:creationId xmlns:a16="http://schemas.microsoft.com/office/drawing/2014/main" id="{B9A2C0CB-46A6-2231-AD35-8E36424375C6}"/>
                </a:ext>
              </a:extLst>
            </p:cNvPr>
            <p:cNvSpPr/>
            <p:nvPr/>
          </p:nvSpPr>
          <p:spPr>
            <a:xfrm>
              <a:off x="379253" y="2621723"/>
              <a:ext cx="1800000" cy="1800000"/>
            </a:xfrm>
            <a:prstGeom prst="round2DiagRect">
              <a:avLst/>
            </a:prstGeom>
            <a:solidFill>
              <a:schemeClr val="bg1"/>
            </a:solidFill>
            <a:ln w="25400">
              <a:solidFill>
                <a:srgbClr val="364C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143"/>
            </a:p>
          </p:txBody>
        </p:sp>
        <p:pic>
          <p:nvPicPr>
            <p:cNvPr id="47" name="Graphique 46">
              <a:extLst>
                <a:ext uri="{FF2B5EF4-FFF2-40B4-BE49-F238E27FC236}">
                  <a16:creationId xmlns:a16="http://schemas.microsoft.com/office/drawing/2014/main" id="{7F933A11-200C-0657-D7AE-782E7EBFB76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69253" y="2711723"/>
              <a:ext cx="1620000" cy="1620000"/>
            </a:xfrm>
            <a:prstGeom prst="rect">
              <a:avLst/>
            </a:prstGeom>
          </p:spPr>
        </p:pic>
        <p:sp>
          <p:nvSpPr>
            <p:cNvPr id="2" name="Rectangle : coins arrondis 1">
              <a:extLst>
                <a:ext uri="{FF2B5EF4-FFF2-40B4-BE49-F238E27FC236}">
                  <a16:creationId xmlns:a16="http://schemas.microsoft.com/office/drawing/2014/main" id="{1D3B958D-77E4-C3E0-D716-DA2E55477DE9}"/>
                </a:ext>
              </a:extLst>
            </p:cNvPr>
            <p:cNvSpPr>
              <a:spLocks noChangeAspect="1"/>
            </p:cNvSpPr>
            <p:nvPr/>
          </p:nvSpPr>
          <p:spPr>
            <a:xfrm>
              <a:off x="6033711" y="3181924"/>
              <a:ext cx="540000" cy="540000"/>
            </a:xfrm>
            <a:prstGeom prst="roundRect">
              <a:avLst/>
            </a:prstGeom>
            <a:solidFill>
              <a:srgbClr val="364C74"/>
            </a:solidFill>
            <a:ln>
              <a:noFill/>
            </a:ln>
          </p:spPr>
          <p:style>
            <a:lnRef idx="2">
              <a:schemeClr val="dk1">
                <a:shade val="50000"/>
              </a:schemeClr>
            </a:lnRef>
            <a:fillRef idx="1">
              <a:schemeClr val="dk1"/>
            </a:fillRef>
            <a:effectRef idx="0">
              <a:schemeClr val="dk1"/>
            </a:effectRef>
            <a:fontRef idx="minor">
              <a:schemeClr val="lt1"/>
            </a:fontRef>
          </p:style>
          <p:txBody>
            <a:bodyPr rtlCol="0" anchor="ctr" anchorCtr="0"/>
            <a:lstStyle/>
            <a:p>
              <a:pPr algn="ctr"/>
              <a:r>
                <a:rPr lang="fr-FR" sz="1200"/>
                <a:t>1</a:t>
              </a:r>
            </a:p>
          </p:txBody>
        </p:sp>
      </p:grpSp>
      <p:cxnSp>
        <p:nvCxnSpPr>
          <p:cNvPr id="56" name="Connecteur droit 55">
            <a:extLst>
              <a:ext uri="{FF2B5EF4-FFF2-40B4-BE49-F238E27FC236}">
                <a16:creationId xmlns:a16="http://schemas.microsoft.com/office/drawing/2014/main" id="{72F28E1D-CD07-CF5A-9FAB-D5F2DCA27692}"/>
              </a:ext>
            </a:extLst>
          </p:cNvPr>
          <p:cNvCxnSpPr>
            <a:cxnSpLocks/>
          </p:cNvCxnSpPr>
          <p:nvPr/>
        </p:nvCxnSpPr>
        <p:spPr>
          <a:xfrm>
            <a:off x="228647" y="1505093"/>
            <a:ext cx="6400706" cy="0"/>
          </a:xfrm>
          <a:prstGeom prst="line">
            <a:avLst/>
          </a:prstGeom>
          <a:ln w="25400">
            <a:solidFill>
              <a:srgbClr val="364C74"/>
            </a:solidFill>
          </a:ln>
        </p:spPr>
        <p:style>
          <a:lnRef idx="1">
            <a:schemeClr val="accent1"/>
          </a:lnRef>
          <a:fillRef idx="0">
            <a:schemeClr val="accent1"/>
          </a:fillRef>
          <a:effectRef idx="0">
            <a:schemeClr val="accent1"/>
          </a:effectRef>
          <a:fontRef idx="minor">
            <a:schemeClr val="tx1"/>
          </a:fontRef>
        </p:style>
      </p:cxnSp>
      <p:grpSp>
        <p:nvGrpSpPr>
          <p:cNvPr id="101" name="Groupe 100">
            <a:extLst>
              <a:ext uri="{FF2B5EF4-FFF2-40B4-BE49-F238E27FC236}">
                <a16:creationId xmlns:a16="http://schemas.microsoft.com/office/drawing/2014/main" id="{05039D8B-A09D-35C5-039A-45A1CAC8DA0B}"/>
              </a:ext>
            </a:extLst>
          </p:cNvPr>
          <p:cNvGrpSpPr/>
          <p:nvPr/>
        </p:nvGrpSpPr>
        <p:grpSpPr>
          <a:xfrm>
            <a:off x="240948" y="3429017"/>
            <a:ext cx="4619213" cy="1142983"/>
            <a:chOff x="379253" y="5497322"/>
            <a:chExt cx="7274458" cy="1800000"/>
          </a:xfrm>
        </p:grpSpPr>
        <p:sp>
          <p:nvSpPr>
            <p:cNvPr id="68" name="ZoneTexte 67">
              <a:extLst>
                <a:ext uri="{FF2B5EF4-FFF2-40B4-BE49-F238E27FC236}">
                  <a16:creationId xmlns:a16="http://schemas.microsoft.com/office/drawing/2014/main" id="{C971EDE6-5A5C-181A-6606-C6826E8455D2}"/>
                </a:ext>
              </a:extLst>
            </p:cNvPr>
            <p:cNvSpPr txBox="1">
              <a:spLocks/>
            </p:cNvSpPr>
            <p:nvPr/>
          </p:nvSpPr>
          <p:spPr>
            <a:xfrm>
              <a:off x="1983711" y="5857322"/>
              <a:ext cx="5400000" cy="1080000"/>
            </a:xfrm>
            <a:prstGeom prst="round2DiagRect">
              <a:avLst/>
            </a:prstGeom>
            <a:solidFill>
              <a:srgbClr val="1DAF5D"/>
            </a:solidFill>
            <a:ln w="25400">
              <a:solidFill>
                <a:srgbClr val="364C74"/>
              </a:solidFill>
            </a:ln>
          </p:spPr>
          <p:txBody>
            <a:bodyPr wrap="square" lIns="228597" tIns="114298" rIns="114298" bIns="114298" anchor="ctr" anchorCtr="0">
              <a:noAutofit/>
            </a:bodyPr>
            <a:lstStyle/>
            <a:p>
              <a:pPr>
                <a:spcAft>
                  <a:spcPts val="381"/>
                </a:spcAft>
                <a:defRPr/>
              </a:pPr>
              <a:r>
                <a:rPr lang="fr-CA" sz="1050" b="1" dirty="0">
                  <a:latin typeface="Century Gothic" panose="020B0502020202020204" pitchFamily="34" charset="0"/>
                </a:rPr>
                <a:t>TROUVER LA TRAME NARRATIVE</a:t>
              </a:r>
            </a:p>
            <a:p>
              <a:pPr defTabSz="290322">
                <a:defRPr/>
              </a:pPr>
              <a:r>
                <a:rPr lang="fr-CA" sz="800" dirty="0">
                  <a:solidFill>
                    <a:prstClr val="black"/>
                  </a:solidFill>
                  <a:latin typeface="Century Gothic" panose="020B0502020202020204" pitchFamily="34" charset="0"/>
                </a:rPr>
                <a:t>Qu’est-ce que les informations et les données montrent? </a:t>
              </a:r>
              <a:br>
                <a:rPr lang="fr-CA" sz="800" dirty="0">
                  <a:solidFill>
                    <a:prstClr val="black"/>
                  </a:solidFill>
                  <a:latin typeface="Century Gothic" panose="020B0502020202020204" pitchFamily="34" charset="0"/>
                </a:rPr>
              </a:br>
              <a:r>
                <a:rPr lang="fr-CA" sz="800" dirty="0">
                  <a:solidFill>
                    <a:prstClr val="black"/>
                  </a:solidFill>
                  <a:latin typeface="Century Gothic" panose="020B0502020202020204" pitchFamily="34" charset="0"/>
                </a:rPr>
                <a:t>Que voulez-vous communiquer avec elles? </a:t>
              </a:r>
            </a:p>
          </p:txBody>
        </p:sp>
        <p:sp>
          <p:nvSpPr>
            <p:cNvPr id="69" name="Rectangle : avec coins arrondis en diagonale 68">
              <a:extLst>
                <a:ext uri="{FF2B5EF4-FFF2-40B4-BE49-F238E27FC236}">
                  <a16:creationId xmlns:a16="http://schemas.microsoft.com/office/drawing/2014/main" id="{6B7DE7F7-4834-777E-4C84-4F053287935C}"/>
                </a:ext>
              </a:extLst>
            </p:cNvPr>
            <p:cNvSpPr/>
            <p:nvPr/>
          </p:nvSpPr>
          <p:spPr>
            <a:xfrm>
              <a:off x="379253" y="5497322"/>
              <a:ext cx="1800000" cy="1800000"/>
            </a:xfrm>
            <a:prstGeom prst="round2DiagRect">
              <a:avLst/>
            </a:prstGeom>
            <a:solidFill>
              <a:schemeClr val="bg1"/>
            </a:solidFill>
            <a:ln w="25400">
              <a:solidFill>
                <a:srgbClr val="364C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143"/>
            </a:p>
          </p:txBody>
        </p:sp>
        <p:sp>
          <p:nvSpPr>
            <p:cNvPr id="73" name="Rectangle : coins arrondis 72">
              <a:extLst>
                <a:ext uri="{FF2B5EF4-FFF2-40B4-BE49-F238E27FC236}">
                  <a16:creationId xmlns:a16="http://schemas.microsoft.com/office/drawing/2014/main" id="{244066DD-1B3C-525D-BFFD-B76AF344779D}"/>
                </a:ext>
              </a:extLst>
            </p:cNvPr>
            <p:cNvSpPr>
              <a:spLocks noChangeAspect="1"/>
            </p:cNvSpPr>
            <p:nvPr/>
          </p:nvSpPr>
          <p:spPr>
            <a:xfrm>
              <a:off x="7113711" y="6127322"/>
              <a:ext cx="540000" cy="540000"/>
            </a:xfrm>
            <a:prstGeom prst="roundRect">
              <a:avLst/>
            </a:prstGeom>
            <a:solidFill>
              <a:srgbClr val="364C74"/>
            </a:solidFill>
            <a:ln>
              <a:noFill/>
            </a:ln>
          </p:spPr>
          <p:style>
            <a:lnRef idx="2">
              <a:schemeClr val="dk1">
                <a:shade val="50000"/>
              </a:schemeClr>
            </a:lnRef>
            <a:fillRef idx="1">
              <a:schemeClr val="dk1"/>
            </a:fillRef>
            <a:effectRef idx="0">
              <a:schemeClr val="dk1"/>
            </a:effectRef>
            <a:fontRef idx="minor">
              <a:schemeClr val="lt1"/>
            </a:fontRef>
          </p:style>
          <p:txBody>
            <a:bodyPr rtlCol="0" anchor="ctr" anchorCtr="0"/>
            <a:lstStyle/>
            <a:p>
              <a:pPr algn="ctr"/>
              <a:r>
                <a:rPr lang="fr-FR" sz="1200" dirty="0"/>
                <a:t>3</a:t>
              </a:r>
            </a:p>
          </p:txBody>
        </p:sp>
        <p:pic>
          <p:nvPicPr>
            <p:cNvPr id="34" name="Graphique 33">
              <a:extLst>
                <a:ext uri="{FF2B5EF4-FFF2-40B4-BE49-F238E27FC236}">
                  <a16:creationId xmlns:a16="http://schemas.microsoft.com/office/drawing/2014/main" id="{A55BA72E-D29A-4EA3-EC41-F8143BA8C70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69253" y="5587322"/>
              <a:ext cx="1620000" cy="1620000"/>
            </a:xfrm>
            <a:prstGeom prst="rect">
              <a:avLst/>
            </a:prstGeom>
          </p:spPr>
        </p:pic>
      </p:grpSp>
      <p:grpSp>
        <p:nvGrpSpPr>
          <p:cNvPr id="103" name="Groupe 102">
            <a:extLst>
              <a:ext uri="{FF2B5EF4-FFF2-40B4-BE49-F238E27FC236}">
                <a16:creationId xmlns:a16="http://schemas.microsoft.com/office/drawing/2014/main" id="{00B01DE0-F604-4210-4D01-A33D9043D3ED}"/>
              </a:ext>
            </a:extLst>
          </p:cNvPr>
          <p:cNvGrpSpPr/>
          <p:nvPr/>
        </p:nvGrpSpPr>
        <p:grpSpPr>
          <a:xfrm>
            <a:off x="240948" y="5359136"/>
            <a:ext cx="4619213" cy="1142983"/>
            <a:chOff x="379253" y="8568258"/>
            <a:chExt cx="7274458" cy="1800000"/>
          </a:xfrm>
        </p:grpSpPr>
        <p:sp>
          <p:nvSpPr>
            <p:cNvPr id="82" name="ZoneTexte 81">
              <a:extLst>
                <a:ext uri="{FF2B5EF4-FFF2-40B4-BE49-F238E27FC236}">
                  <a16:creationId xmlns:a16="http://schemas.microsoft.com/office/drawing/2014/main" id="{6F851623-B809-86C6-249E-6CD6EB193CDA}"/>
                </a:ext>
              </a:extLst>
            </p:cNvPr>
            <p:cNvSpPr txBox="1">
              <a:spLocks/>
            </p:cNvSpPr>
            <p:nvPr/>
          </p:nvSpPr>
          <p:spPr>
            <a:xfrm>
              <a:off x="1983711" y="8748258"/>
              <a:ext cx="5400000" cy="1440000"/>
            </a:xfrm>
            <a:prstGeom prst="round2DiagRect">
              <a:avLst/>
            </a:prstGeom>
            <a:solidFill>
              <a:srgbClr val="1DAF5D"/>
            </a:solidFill>
            <a:ln w="25400">
              <a:solidFill>
                <a:srgbClr val="364C74"/>
              </a:solidFill>
            </a:ln>
          </p:spPr>
          <p:txBody>
            <a:bodyPr wrap="square" lIns="228597" tIns="114298" rIns="114298" bIns="114298" anchor="ctr" anchorCtr="0">
              <a:noAutofit/>
            </a:bodyPr>
            <a:lstStyle/>
            <a:p>
              <a:pPr>
                <a:spcAft>
                  <a:spcPts val="381"/>
                </a:spcAft>
                <a:defRPr/>
              </a:pPr>
              <a:r>
                <a:rPr lang="fr-CA" sz="1050" b="1" dirty="0">
                  <a:latin typeface="Century Gothic" panose="020B0502020202020204" pitchFamily="34" charset="0"/>
                </a:rPr>
                <a:t>METTRE EN FORME</a:t>
              </a:r>
            </a:p>
            <a:p>
              <a:r>
                <a:rPr lang="fr-CA" sz="800" dirty="0">
                  <a:latin typeface="Century Gothic" panose="020B0502020202020204" pitchFamily="34" charset="0"/>
                </a:rPr>
                <a:t>Comment allez-vous traduire les dimensions des données de manière visuelle? Quels dispositions, couleurs et symboles allez-vous choisir?</a:t>
              </a:r>
            </a:p>
          </p:txBody>
        </p:sp>
        <p:sp>
          <p:nvSpPr>
            <p:cNvPr id="83" name="Rectangle : avec coins arrondis en diagonale 82">
              <a:extLst>
                <a:ext uri="{FF2B5EF4-FFF2-40B4-BE49-F238E27FC236}">
                  <a16:creationId xmlns:a16="http://schemas.microsoft.com/office/drawing/2014/main" id="{5949E74A-8DE7-ACDF-E69D-E49E34E0A3CA}"/>
                </a:ext>
              </a:extLst>
            </p:cNvPr>
            <p:cNvSpPr/>
            <p:nvPr/>
          </p:nvSpPr>
          <p:spPr>
            <a:xfrm>
              <a:off x="379253" y="8568258"/>
              <a:ext cx="1800000" cy="1800000"/>
            </a:xfrm>
            <a:prstGeom prst="round2DiagRect">
              <a:avLst/>
            </a:prstGeom>
            <a:solidFill>
              <a:schemeClr val="bg1"/>
            </a:solidFill>
            <a:ln w="25400">
              <a:solidFill>
                <a:srgbClr val="364C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143"/>
            </a:p>
          </p:txBody>
        </p:sp>
        <p:sp>
          <p:nvSpPr>
            <p:cNvPr id="84" name="Rectangle : coins arrondis 83">
              <a:extLst>
                <a:ext uri="{FF2B5EF4-FFF2-40B4-BE49-F238E27FC236}">
                  <a16:creationId xmlns:a16="http://schemas.microsoft.com/office/drawing/2014/main" id="{4B2A441D-0AA2-79C6-6DF0-5E48425EBEAC}"/>
                </a:ext>
              </a:extLst>
            </p:cNvPr>
            <p:cNvSpPr>
              <a:spLocks noChangeAspect="1"/>
            </p:cNvSpPr>
            <p:nvPr/>
          </p:nvSpPr>
          <p:spPr>
            <a:xfrm>
              <a:off x="7113711" y="9198258"/>
              <a:ext cx="540000" cy="540000"/>
            </a:xfrm>
            <a:prstGeom prst="roundRect">
              <a:avLst/>
            </a:prstGeom>
            <a:solidFill>
              <a:srgbClr val="364C74"/>
            </a:solidFill>
            <a:ln>
              <a:noFill/>
            </a:ln>
          </p:spPr>
          <p:style>
            <a:lnRef idx="2">
              <a:schemeClr val="dk1">
                <a:shade val="50000"/>
              </a:schemeClr>
            </a:lnRef>
            <a:fillRef idx="1">
              <a:schemeClr val="dk1"/>
            </a:fillRef>
            <a:effectRef idx="0">
              <a:schemeClr val="dk1"/>
            </a:effectRef>
            <a:fontRef idx="minor">
              <a:schemeClr val="lt1"/>
            </a:fontRef>
          </p:style>
          <p:txBody>
            <a:bodyPr rtlCol="0" anchor="ctr" anchorCtr="0"/>
            <a:lstStyle/>
            <a:p>
              <a:pPr algn="ctr"/>
              <a:r>
                <a:rPr lang="fr-FR" sz="1200" dirty="0"/>
                <a:t>5</a:t>
              </a:r>
            </a:p>
          </p:txBody>
        </p:sp>
        <p:pic>
          <p:nvPicPr>
            <p:cNvPr id="30" name="Graphique 29">
              <a:extLst>
                <a:ext uri="{FF2B5EF4-FFF2-40B4-BE49-F238E27FC236}">
                  <a16:creationId xmlns:a16="http://schemas.microsoft.com/office/drawing/2014/main" id="{3BB8788C-69C6-7CF8-A833-E76663D8CE1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05253" y="8706227"/>
              <a:ext cx="1548000" cy="1548000"/>
            </a:xfrm>
            <a:prstGeom prst="rect">
              <a:avLst/>
            </a:prstGeom>
          </p:spPr>
        </p:pic>
      </p:grpSp>
      <p:grpSp>
        <p:nvGrpSpPr>
          <p:cNvPr id="105" name="Groupe 104">
            <a:extLst>
              <a:ext uri="{FF2B5EF4-FFF2-40B4-BE49-F238E27FC236}">
                <a16:creationId xmlns:a16="http://schemas.microsoft.com/office/drawing/2014/main" id="{D330A04E-88FC-14FD-CE58-2DE58EDD92A2}"/>
              </a:ext>
            </a:extLst>
          </p:cNvPr>
          <p:cNvGrpSpPr/>
          <p:nvPr/>
        </p:nvGrpSpPr>
        <p:grpSpPr>
          <a:xfrm>
            <a:off x="240948" y="7180163"/>
            <a:ext cx="5048043" cy="1142983"/>
            <a:chOff x="379253" y="11450714"/>
            <a:chExt cx="7949792" cy="1800000"/>
          </a:xfrm>
        </p:grpSpPr>
        <p:sp>
          <p:nvSpPr>
            <p:cNvPr id="90" name="ZoneTexte 89">
              <a:extLst>
                <a:ext uri="{FF2B5EF4-FFF2-40B4-BE49-F238E27FC236}">
                  <a16:creationId xmlns:a16="http://schemas.microsoft.com/office/drawing/2014/main" id="{7F315F9C-C6D2-697D-4BF7-8D7D0D755282}"/>
                </a:ext>
              </a:extLst>
            </p:cNvPr>
            <p:cNvSpPr txBox="1">
              <a:spLocks/>
            </p:cNvSpPr>
            <p:nvPr/>
          </p:nvSpPr>
          <p:spPr>
            <a:xfrm>
              <a:off x="1983711" y="11630714"/>
              <a:ext cx="6075334" cy="1440000"/>
            </a:xfrm>
            <a:prstGeom prst="round2DiagRect">
              <a:avLst/>
            </a:prstGeom>
            <a:solidFill>
              <a:srgbClr val="1DAF5D"/>
            </a:solidFill>
            <a:ln w="25400">
              <a:solidFill>
                <a:srgbClr val="364C74"/>
              </a:solidFill>
            </a:ln>
          </p:spPr>
          <p:txBody>
            <a:bodyPr wrap="square" lIns="228597" tIns="114298" rIns="114298" bIns="114298" anchor="ctr" anchorCtr="0">
              <a:noAutofit/>
            </a:bodyPr>
            <a:lstStyle/>
            <a:p>
              <a:pPr>
                <a:spcAft>
                  <a:spcPts val="381"/>
                </a:spcAft>
                <a:defRPr/>
              </a:pPr>
              <a:r>
                <a:rPr lang="fr-CA" sz="1050" b="1" dirty="0">
                  <a:latin typeface="Century Gothic" panose="020B0502020202020204" pitchFamily="34" charset="0"/>
                </a:rPr>
                <a:t>DIFFUSER</a:t>
              </a:r>
            </a:p>
            <a:p>
              <a:r>
                <a:rPr lang="fr-CA" sz="800" dirty="0">
                  <a:latin typeface="Century Gothic" panose="020B0502020202020204" pitchFamily="34" charset="0"/>
                </a:rPr>
                <a:t>Sur quels supports seront diffusés vos infographiques?</a:t>
              </a:r>
              <a:br>
                <a:rPr lang="fr-CA" sz="800" dirty="0">
                  <a:latin typeface="Century Gothic" panose="020B0502020202020204" pitchFamily="34" charset="0"/>
                </a:rPr>
              </a:br>
              <a:r>
                <a:rPr lang="fr-CA" sz="800" dirty="0">
                  <a:latin typeface="Century Gothic" panose="020B0502020202020204" pitchFamily="34" charset="0"/>
                </a:rPr>
                <a:t>Document imprimé, présentation, affiche, Web, médias sociaux?</a:t>
              </a:r>
            </a:p>
          </p:txBody>
        </p:sp>
        <p:sp>
          <p:nvSpPr>
            <p:cNvPr id="91" name="Rectangle : avec coins arrondis en diagonale 90">
              <a:extLst>
                <a:ext uri="{FF2B5EF4-FFF2-40B4-BE49-F238E27FC236}">
                  <a16:creationId xmlns:a16="http://schemas.microsoft.com/office/drawing/2014/main" id="{7FD07B2C-8446-32C9-F65E-60DC1F9802F0}"/>
                </a:ext>
              </a:extLst>
            </p:cNvPr>
            <p:cNvSpPr/>
            <p:nvPr/>
          </p:nvSpPr>
          <p:spPr>
            <a:xfrm>
              <a:off x="379253" y="11450714"/>
              <a:ext cx="1800000" cy="1800000"/>
            </a:xfrm>
            <a:prstGeom prst="round2DiagRect">
              <a:avLst/>
            </a:prstGeom>
            <a:solidFill>
              <a:schemeClr val="bg1"/>
            </a:solidFill>
            <a:ln w="25400">
              <a:solidFill>
                <a:srgbClr val="364C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143"/>
            </a:p>
          </p:txBody>
        </p:sp>
        <p:sp>
          <p:nvSpPr>
            <p:cNvPr id="92" name="Rectangle : coins arrondis 91">
              <a:extLst>
                <a:ext uri="{FF2B5EF4-FFF2-40B4-BE49-F238E27FC236}">
                  <a16:creationId xmlns:a16="http://schemas.microsoft.com/office/drawing/2014/main" id="{CBDDB14D-97DC-1E2D-9E5A-0841D431E9BD}"/>
                </a:ext>
              </a:extLst>
            </p:cNvPr>
            <p:cNvSpPr>
              <a:spLocks noChangeAspect="1"/>
            </p:cNvSpPr>
            <p:nvPr/>
          </p:nvSpPr>
          <p:spPr>
            <a:xfrm>
              <a:off x="7789045" y="12080714"/>
              <a:ext cx="540000" cy="540000"/>
            </a:xfrm>
            <a:prstGeom prst="roundRect">
              <a:avLst/>
            </a:prstGeom>
            <a:solidFill>
              <a:srgbClr val="364C74"/>
            </a:solidFill>
            <a:ln>
              <a:noFill/>
            </a:ln>
          </p:spPr>
          <p:style>
            <a:lnRef idx="2">
              <a:schemeClr val="dk1">
                <a:shade val="50000"/>
              </a:schemeClr>
            </a:lnRef>
            <a:fillRef idx="1">
              <a:schemeClr val="dk1"/>
            </a:fillRef>
            <a:effectRef idx="0">
              <a:schemeClr val="dk1"/>
            </a:effectRef>
            <a:fontRef idx="minor">
              <a:schemeClr val="lt1"/>
            </a:fontRef>
          </p:style>
          <p:txBody>
            <a:bodyPr rtlCol="0" anchor="ctr" anchorCtr="0"/>
            <a:lstStyle/>
            <a:p>
              <a:pPr algn="ctr"/>
              <a:r>
                <a:rPr lang="fr-FR" sz="1200" dirty="0"/>
                <a:t>7</a:t>
              </a:r>
            </a:p>
          </p:txBody>
        </p:sp>
        <p:pic>
          <p:nvPicPr>
            <p:cNvPr id="32" name="Graphique 31">
              <a:extLst>
                <a:ext uri="{FF2B5EF4-FFF2-40B4-BE49-F238E27FC236}">
                  <a16:creationId xmlns:a16="http://schemas.microsoft.com/office/drawing/2014/main" id="{4CFA7840-6989-3E99-B16B-A879418B7D43}"/>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469253" y="11540714"/>
              <a:ext cx="1620000" cy="1620000"/>
            </a:xfrm>
            <a:prstGeom prst="rect">
              <a:avLst/>
            </a:prstGeom>
          </p:spPr>
        </p:pic>
      </p:grpSp>
      <p:grpSp>
        <p:nvGrpSpPr>
          <p:cNvPr id="102" name="Groupe 101">
            <a:extLst>
              <a:ext uri="{FF2B5EF4-FFF2-40B4-BE49-F238E27FC236}">
                <a16:creationId xmlns:a16="http://schemas.microsoft.com/office/drawing/2014/main" id="{F531C479-FD38-97ED-B626-E748D2381A73}"/>
              </a:ext>
            </a:extLst>
          </p:cNvPr>
          <p:cNvGrpSpPr/>
          <p:nvPr/>
        </p:nvGrpSpPr>
        <p:grpSpPr>
          <a:xfrm>
            <a:off x="1520025" y="4334586"/>
            <a:ext cx="5109328" cy="1142983"/>
            <a:chOff x="2393577" y="6953342"/>
            <a:chExt cx="8046304" cy="1800000"/>
          </a:xfrm>
        </p:grpSpPr>
        <p:sp>
          <p:nvSpPr>
            <p:cNvPr id="75" name="ZoneTexte 74">
              <a:extLst>
                <a:ext uri="{FF2B5EF4-FFF2-40B4-BE49-F238E27FC236}">
                  <a16:creationId xmlns:a16="http://schemas.microsoft.com/office/drawing/2014/main" id="{B79D27DA-5733-4DCA-BCB2-5C717B86A7D9}"/>
                </a:ext>
              </a:extLst>
            </p:cNvPr>
            <p:cNvSpPr txBox="1">
              <a:spLocks/>
            </p:cNvSpPr>
            <p:nvPr/>
          </p:nvSpPr>
          <p:spPr>
            <a:xfrm>
              <a:off x="2663576" y="7133342"/>
              <a:ext cx="6730630" cy="1439999"/>
            </a:xfrm>
            <a:prstGeom prst="round2DiagRect">
              <a:avLst/>
            </a:prstGeom>
            <a:solidFill>
              <a:srgbClr val="1DAF5D"/>
            </a:solidFill>
            <a:ln w="25400">
              <a:solidFill>
                <a:srgbClr val="364C74"/>
              </a:solidFill>
            </a:ln>
          </p:spPr>
          <p:txBody>
            <a:bodyPr wrap="square" lIns="228597" tIns="114298" rIns="457193" bIns="114298" anchor="ctr" anchorCtr="0">
              <a:noAutofit/>
            </a:bodyPr>
            <a:lstStyle/>
            <a:p>
              <a:pPr>
                <a:spcAft>
                  <a:spcPts val="381"/>
                </a:spcAft>
                <a:defRPr/>
              </a:pPr>
              <a:r>
                <a:rPr lang="fr-CA" sz="1050" b="1" dirty="0">
                  <a:latin typeface="Century Gothic" panose="020B0502020202020204" pitchFamily="34" charset="0"/>
                </a:rPr>
                <a:t>ORGANISER L’INFORMATION</a:t>
              </a:r>
            </a:p>
            <a:p>
              <a:r>
                <a:rPr lang="fr-CA" sz="800" dirty="0">
                  <a:latin typeface="Century Gothic" panose="020B0502020202020204" pitchFamily="34" charset="0"/>
                </a:rPr>
                <a:t>Quelle est l’organisation de l’information que vous voulez présenter? Quelles formes sont les plus adaptées aux informations présentées? Comment exprimer graphiquement les différentes propriétés?</a:t>
              </a:r>
            </a:p>
          </p:txBody>
        </p:sp>
        <p:sp>
          <p:nvSpPr>
            <p:cNvPr id="76" name="Rectangle : avec coins arrondis en diagonale 75">
              <a:extLst>
                <a:ext uri="{FF2B5EF4-FFF2-40B4-BE49-F238E27FC236}">
                  <a16:creationId xmlns:a16="http://schemas.microsoft.com/office/drawing/2014/main" id="{5563B555-A4CB-5CF4-440B-F40F67BC6258}"/>
                </a:ext>
              </a:extLst>
            </p:cNvPr>
            <p:cNvSpPr/>
            <p:nvPr/>
          </p:nvSpPr>
          <p:spPr>
            <a:xfrm>
              <a:off x="8639881" y="6953342"/>
              <a:ext cx="1800000" cy="1800000"/>
            </a:xfrm>
            <a:prstGeom prst="round2DiagRect">
              <a:avLst>
                <a:gd name="adj1" fmla="val 0"/>
                <a:gd name="adj2" fmla="val 15051"/>
              </a:avLst>
            </a:prstGeom>
            <a:solidFill>
              <a:schemeClr val="bg1"/>
            </a:solidFill>
            <a:ln w="25400">
              <a:solidFill>
                <a:srgbClr val="364C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143"/>
            </a:p>
          </p:txBody>
        </p:sp>
        <p:sp>
          <p:nvSpPr>
            <p:cNvPr id="79" name="Rectangle : coins arrondis 78">
              <a:extLst>
                <a:ext uri="{FF2B5EF4-FFF2-40B4-BE49-F238E27FC236}">
                  <a16:creationId xmlns:a16="http://schemas.microsoft.com/office/drawing/2014/main" id="{2130DA20-E5E7-3A88-833B-7644CFC75BC1}"/>
                </a:ext>
              </a:extLst>
            </p:cNvPr>
            <p:cNvSpPr>
              <a:spLocks noChangeAspect="1"/>
            </p:cNvSpPr>
            <p:nvPr/>
          </p:nvSpPr>
          <p:spPr>
            <a:xfrm>
              <a:off x="2393577" y="7583342"/>
              <a:ext cx="540000" cy="540000"/>
            </a:xfrm>
            <a:prstGeom prst="roundRect">
              <a:avLst/>
            </a:prstGeom>
            <a:solidFill>
              <a:srgbClr val="364C74"/>
            </a:solidFill>
            <a:ln>
              <a:noFill/>
            </a:ln>
          </p:spPr>
          <p:style>
            <a:lnRef idx="2">
              <a:schemeClr val="dk1">
                <a:shade val="50000"/>
              </a:schemeClr>
            </a:lnRef>
            <a:fillRef idx="1">
              <a:schemeClr val="dk1"/>
            </a:fillRef>
            <a:effectRef idx="0">
              <a:schemeClr val="dk1"/>
            </a:effectRef>
            <a:fontRef idx="minor">
              <a:schemeClr val="lt1"/>
            </a:fontRef>
          </p:style>
          <p:txBody>
            <a:bodyPr rtlCol="0" anchor="ctr" anchorCtr="0"/>
            <a:lstStyle/>
            <a:p>
              <a:pPr algn="ctr"/>
              <a:r>
                <a:rPr lang="fr-FR" sz="1200" dirty="0"/>
                <a:t>4</a:t>
              </a:r>
            </a:p>
          </p:txBody>
        </p:sp>
        <p:pic>
          <p:nvPicPr>
            <p:cNvPr id="38" name="Graphique 37">
              <a:extLst>
                <a:ext uri="{FF2B5EF4-FFF2-40B4-BE49-F238E27FC236}">
                  <a16:creationId xmlns:a16="http://schemas.microsoft.com/office/drawing/2014/main" id="{456104D4-C833-6838-B89F-988942934C51}"/>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8856425" y="7133342"/>
              <a:ext cx="1440000" cy="1440000"/>
            </a:xfrm>
            <a:prstGeom prst="rect">
              <a:avLst/>
            </a:prstGeom>
          </p:spPr>
        </p:pic>
      </p:grpSp>
      <p:grpSp>
        <p:nvGrpSpPr>
          <p:cNvPr id="104" name="Groupe 103">
            <a:extLst>
              <a:ext uri="{FF2B5EF4-FFF2-40B4-BE49-F238E27FC236}">
                <a16:creationId xmlns:a16="http://schemas.microsoft.com/office/drawing/2014/main" id="{113016ED-A0FE-7D66-C889-949F69B6FD31}"/>
              </a:ext>
            </a:extLst>
          </p:cNvPr>
          <p:cNvGrpSpPr/>
          <p:nvPr/>
        </p:nvGrpSpPr>
        <p:grpSpPr>
          <a:xfrm>
            <a:off x="1520025" y="6265777"/>
            <a:ext cx="5109328" cy="1142983"/>
            <a:chOff x="2393577" y="10014709"/>
            <a:chExt cx="8046304" cy="1800000"/>
          </a:xfrm>
        </p:grpSpPr>
        <p:sp>
          <p:nvSpPr>
            <p:cNvPr id="86" name="ZoneTexte 85">
              <a:extLst>
                <a:ext uri="{FF2B5EF4-FFF2-40B4-BE49-F238E27FC236}">
                  <a16:creationId xmlns:a16="http://schemas.microsoft.com/office/drawing/2014/main" id="{0F2219C9-10A2-A7BE-87D0-BF5615528B6C}"/>
                </a:ext>
              </a:extLst>
            </p:cNvPr>
            <p:cNvSpPr txBox="1">
              <a:spLocks/>
            </p:cNvSpPr>
            <p:nvPr/>
          </p:nvSpPr>
          <p:spPr>
            <a:xfrm>
              <a:off x="2663577" y="10374709"/>
              <a:ext cx="6516182" cy="1080000"/>
            </a:xfrm>
            <a:prstGeom prst="round2DiagRect">
              <a:avLst/>
            </a:prstGeom>
            <a:solidFill>
              <a:srgbClr val="1DAF5D"/>
            </a:solidFill>
            <a:ln w="25400">
              <a:solidFill>
                <a:srgbClr val="364C74"/>
              </a:solidFill>
            </a:ln>
          </p:spPr>
          <p:txBody>
            <a:bodyPr wrap="square" lIns="228597" tIns="114298" rIns="457193" bIns="114298" anchor="ctr" anchorCtr="0">
              <a:noAutofit/>
            </a:bodyPr>
            <a:lstStyle/>
            <a:p>
              <a:pPr>
                <a:spcAft>
                  <a:spcPts val="381"/>
                </a:spcAft>
                <a:defRPr/>
              </a:pPr>
              <a:r>
                <a:rPr lang="fr-CA" sz="1050" b="1" dirty="0">
                  <a:latin typeface="Century Gothic" panose="020B0502020202020204" pitchFamily="34" charset="0"/>
                </a:rPr>
                <a:t>TESTER</a:t>
              </a:r>
            </a:p>
            <a:p>
              <a:r>
                <a:rPr lang="fr-CA" sz="800" dirty="0">
                  <a:latin typeface="Century Gothic" panose="020B0502020202020204" pitchFamily="34" charset="0"/>
                </a:rPr>
                <a:t>Partagez avec les personnes de votre entourage et évaluez </a:t>
              </a:r>
              <a:br>
                <a:rPr lang="fr-CA" sz="800" dirty="0">
                  <a:latin typeface="Century Gothic" panose="020B0502020202020204" pitchFamily="34" charset="0"/>
                </a:rPr>
              </a:br>
              <a:r>
                <a:rPr lang="fr-CA" sz="800" dirty="0">
                  <a:latin typeface="Century Gothic" panose="020B0502020202020204" pitchFamily="34" charset="0"/>
                </a:rPr>
                <a:t>leurs impressions et leur compréhension. Modifiez si nécessaire.</a:t>
              </a:r>
            </a:p>
          </p:txBody>
        </p:sp>
        <p:sp>
          <p:nvSpPr>
            <p:cNvPr id="87" name="Rectangle : avec coins arrondis en diagonale 86">
              <a:extLst>
                <a:ext uri="{FF2B5EF4-FFF2-40B4-BE49-F238E27FC236}">
                  <a16:creationId xmlns:a16="http://schemas.microsoft.com/office/drawing/2014/main" id="{0AB59671-EAB5-09E8-A8D2-8BA4C3B7FAD0}"/>
                </a:ext>
              </a:extLst>
            </p:cNvPr>
            <p:cNvSpPr/>
            <p:nvPr/>
          </p:nvSpPr>
          <p:spPr>
            <a:xfrm>
              <a:off x="8639881" y="10014709"/>
              <a:ext cx="1800000" cy="1800000"/>
            </a:xfrm>
            <a:prstGeom prst="round2DiagRect">
              <a:avLst>
                <a:gd name="adj1" fmla="val 0"/>
                <a:gd name="adj2" fmla="val 15051"/>
              </a:avLst>
            </a:prstGeom>
            <a:solidFill>
              <a:schemeClr val="bg1"/>
            </a:solidFill>
            <a:ln w="25400">
              <a:solidFill>
                <a:srgbClr val="364C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143"/>
            </a:p>
          </p:txBody>
        </p:sp>
        <p:sp>
          <p:nvSpPr>
            <p:cNvPr id="88" name="Rectangle : coins arrondis 87">
              <a:extLst>
                <a:ext uri="{FF2B5EF4-FFF2-40B4-BE49-F238E27FC236}">
                  <a16:creationId xmlns:a16="http://schemas.microsoft.com/office/drawing/2014/main" id="{C203A7C6-8483-FE0E-5FDD-24A57EDC15B6}"/>
                </a:ext>
              </a:extLst>
            </p:cNvPr>
            <p:cNvSpPr>
              <a:spLocks noChangeAspect="1"/>
            </p:cNvSpPr>
            <p:nvPr/>
          </p:nvSpPr>
          <p:spPr>
            <a:xfrm>
              <a:off x="2393577" y="10644709"/>
              <a:ext cx="540000" cy="540000"/>
            </a:xfrm>
            <a:prstGeom prst="roundRect">
              <a:avLst/>
            </a:prstGeom>
            <a:solidFill>
              <a:srgbClr val="364C74"/>
            </a:solidFill>
            <a:ln>
              <a:noFill/>
            </a:ln>
          </p:spPr>
          <p:style>
            <a:lnRef idx="2">
              <a:schemeClr val="dk1">
                <a:shade val="50000"/>
              </a:schemeClr>
            </a:lnRef>
            <a:fillRef idx="1">
              <a:schemeClr val="dk1"/>
            </a:fillRef>
            <a:effectRef idx="0">
              <a:schemeClr val="dk1"/>
            </a:effectRef>
            <a:fontRef idx="minor">
              <a:schemeClr val="lt1"/>
            </a:fontRef>
          </p:style>
          <p:txBody>
            <a:bodyPr rtlCol="0" anchor="ctr" anchorCtr="0"/>
            <a:lstStyle/>
            <a:p>
              <a:pPr algn="ctr"/>
              <a:r>
                <a:rPr lang="fr-FR" sz="1200" dirty="0"/>
                <a:t>6</a:t>
              </a:r>
            </a:p>
          </p:txBody>
        </p:sp>
        <p:pic>
          <p:nvPicPr>
            <p:cNvPr id="44" name="Graphique 43">
              <a:extLst>
                <a:ext uri="{FF2B5EF4-FFF2-40B4-BE49-F238E27FC236}">
                  <a16:creationId xmlns:a16="http://schemas.microsoft.com/office/drawing/2014/main" id="{424177C5-F953-969C-0D69-B6E1F6A02F97}"/>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8729881" y="10104709"/>
              <a:ext cx="1620000" cy="1620000"/>
            </a:xfrm>
            <a:prstGeom prst="rect">
              <a:avLst/>
            </a:prstGeom>
          </p:spPr>
        </p:pic>
      </p:grpSp>
      <p:sp>
        <p:nvSpPr>
          <p:cNvPr id="10" name="ZoneTexte 9">
            <a:extLst>
              <a:ext uri="{FF2B5EF4-FFF2-40B4-BE49-F238E27FC236}">
                <a16:creationId xmlns:a16="http://schemas.microsoft.com/office/drawing/2014/main" id="{661B1FB7-A1C4-97EA-0DB0-81ECC5621284}"/>
              </a:ext>
            </a:extLst>
          </p:cNvPr>
          <p:cNvSpPr txBox="1"/>
          <p:nvPr/>
        </p:nvSpPr>
        <p:spPr>
          <a:xfrm>
            <a:off x="91653" y="8426997"/>
            <a:ext cx="5304959" cy="527018"/>
          </a:xfrm>
          <a:prstGeom prst="rect">
            <a:avLst/>
          </a:prstGeom>
          <a:solidFill>
            <a:schemeClr val="bg1"/>
          </a:solidFill>
        </p:spPr>
        <p:txBody>
          <a:bodyPr wrap="square" lIns="68579" tIns="45719" rIns="68579" bIns="45719">
            <a:noAutofit/>
          </a:bodyPr>
          <a:lstStyle/>
          <a:p>
            <a:r>
              <a:rPr lang="fr-CA" sz="600" b="1" dirty="0">
                <a:latin typeface="Century Gothic" panose="020B0502020202020204" pitchFamily="34" charset="0"/>
              </a:rPr>
              <a:t>SOURCES</a:t>
            </a:r>
          </a:p>
          <a:p>
            <a:r>
              <a:rPr lang="fr-CA" sz="600" dirty="0" err="1">
                <a:latin typeface="Century Gothic" panose="020B0502020202020204" pitchFamily="34" charset="0"/>
              </a:rPr>
              <a:t>Knaflic</a:t>
            </a:r>
            <a:r>
              <a:rPr lang="fr-CA" sz="600" dirty="0">
                <a:latin typeface="Century Gothic" panose="020B0502020202020204" pitchFamily="34" charset="0"/>
              </a:rPr>
              <a:t>, C. N., Cadet, C., &amp; </a:t>
            </a:r>
            <a:r>
              <a:rPr lang="fr-CA" sz="600" dirty="0" err="1">
                <a:latin typeface="Century Gothic" panose="020B0502020202020204" pitchFamily="34" charset="0"/>
              </a:rPr>
              <a:t>Knaflic</a:t>
            </a:r>
            <a:r>
              <a:rPr lang="fr-CA" sz="600" dirty="0">
                <a:latin typeface="Century Gothic" panose="020B0502020202020204" pitchFamily="34" charset="0"/>
              </a:rPr>
              <a:t>, C. N. (2019). </a:t>
            </a:r>
            <a:r>
              <a:rPr lang="fr-CA" sz="600" i="1" dirty="0">
                <a:latin typeface="Century Gothic" panose="020B0502020202020204" pitchFamily="34" charset="0"/>
              </a:rPr>
              <a:t>Datavisualisation : Utilisez le storytelling pour faire parler vos données</a:t>
            </a:r>
            <a:r>
              <a:rPr lang="fr-CA" sz="600" dirty="0">
                <a:latin typeface="Century Gothic" panose="020B0502020202020204" pitchFamily="34" charset="0"/>
              </a:rPr>
              <a:t>. Pearson.</a:t>
            </a:r>
          </a:p>
          <a:p>
            <a:r>
              <a:rPr lang="fr-CA" sz="600" dirty="0" err="1">
                <a:latin typeface="Century Gothic" panose="020B0502020202020204" pitchFamily="34" charset="0"/>
              </a:rPr>
              <a:t>Chicca</a:t>
            </a:r>
            <a:r>
              <a:rPr lang="fr-CA" sz="600" dirty="0">
                <a:latin typeface="Century Gothic" panose="020B0502020202020204" pitchFamily="34" charset="0"/>
              </a:rPr>
              <a:t>, J., &amp; </a:t>
            </a:r>
            <a:r>
              <a:rPr lang="fr-CA" sz="600" dirty="0" err="1">
                <a:latin typeface="Century Gothic" panose="020B0502020202020204" pitchFamily="34" charset="0"/>
              </a:rPr>
              <a:t>Chunta</a:t>
            </a:r>
            <a:r>
              <a:rPr lang="fr-CA" sz="600" dirty="0">
                <a:latin typeface="Century Gothic" panose="020B0502020202020204" pitchFamily="34" charset="0"/>
              </a:rPr>
              <a:t>, K. (2020). </a:t>
            </a:r>
            <a:r>
              <a:rPr lang="fr-CA" sz="600" dirty="0" err="1">
                <a:latin typeface="Century Gothic" panose="020B0502020202020204" pitchFamily="34" charset="0"/>
              </a:rPr>
              <a:t>Engaging</a:t>
            </a:r>
            <a:r>
              <a:rPr lang="fr-CA" sz="600" dirty="0">
                <a:latin typeface="Century Gothic" panose="020B0502020202020204" pitchFamily="34" charset="0"/>
              </a:rPr>
              <a:t> </a:t>
            </a:r>
            <a:r>
              <a:rPr lang="fr-CA" sz="600" dirty="0" err="1">
                <a:latin typeface="Century Gothic" panose="020B0502020202020204" pitchFamily="34" charset="0"/>
              </a:rPr>
              <a:t>Students</a:t>
            </a:r>
            <a:r>
              <a:rPr lang="fr-CA" sz="600" dirty="0">
                <a:latin typeface="Century Gothic" panose="020B0502020202020204" pitchFamily="34" charset="0"/>
              </a:rPr>
              <a:t> </a:t>
            </a:r>
            <a:r>
              <a:rPr lang="fr-CA" sz="600" dirty="0" err="1">
                <a:latin typeface="Century Gothic" panose="020B0502020202020204" pitchFamily="34" charset="0"/>
              </a:rPr>
              <a:t>with</a:t>
            </a:r>
            <a:r>
              <a:rPr lang="fr-CA" sz="600" dirty="0">
                <a:latin typeface="Century Gothic" panose="020B0502020202020204" pitchFamily="34" charset="0"/>
              </a:rPr>
              <a:t> Visual Stories : </a:t>
            </a:r>
            <a:r>
              <a:rPr lang="fr-CA" sz="600" dirty="0" err="1">
                <a:latin typeface="Century Gothic" panose="020B0502020202020204" pitchFamily="34" charset="0"/>
              </a:rPr>
              <a:t>Using</a:t>
            </a:r>
            <a:r>
              <a:rPr lang="fr-CA" sz="600" dirty="0">
                <a:latin typeface="Century Gothic" panose="020B0502020202020204" pitchFamily="34" charset="0"/>
              </a:rPr>
              <a:t> </a:t>
            </a:r>
            <a:r>
              <a:rPr lang="fr-CA" sz="600" dirty="0" err="1">
                <a:latin typeface="Century Gothic" panose="020B0502020202020204" pitchFamily="34" charset="0"/>
              </a:rPr>
              <a:t>Infographics</a:t>
            </a:r>
            <a:r>
              <a:rPr lang="fr-CA" sz="600" dirty="0">
                <a:latin typeface="Century Gothic" panose="020B0502020202020204" pitchFamily="34" charset="0"/>
              </a:rPr>
              <a:t> in Nursing </a:t>
            </a:r>
            <a:r>
              <a:rPr lang="fr-CA" sz="600" dirty="0" err="1">
                <a:latin typeface="Century Gothic" panose="020B0502020202020204" pitchFamily="34" charset="0"/>
              </a:rPr>
              <a:t>Education</a:t>
            </a:r>
            <a:r>
              <a:rPr lang="fr-CA" sz="600" dirty="0">
                <a:latin typeface="Century Gothic" panose="020B0502020202020204" pitchFamily="34" charset="0"/>
              </a:rPr>
              <a:t>. </a:t>
            </a:r>
            <a:r>
              <a:rPr lang="fr-CA" sz="600" dirty="0" err="1">
                <a:latin typeface="Century Gothic" panose="020B0502020202020204" pitchFamily="34" charset="0"/>
              </a:rPr>
              <a:t>Teaching</a:t>
            </a:r>
            <a:r>
              <a:rPr lang="fr-CA" sz="600" dirty="0">
                <a:latin typeface="Century Gothic" panose="020B0502020202020204" pitchFamily="34" charset="0"/>
              </a:rPr>
              <a:t> and Learning in Nursing, 15(1), 32‑36. </a:t>
            </a:r>
            <a:r>
              <a:rPr lang="fr-CA" sz="600" dirty="0">
                <a:solidFill>
                  <a:srgbClr val="364C74"/>
                </a:solidFill>
                <a:latin typeface="Century Gothic" panose="020B0502020202020204" pitchFamily="34" charset="0"/>
                <a:hlinkClick r:id="rId17">
                  <a:extLst>
                    <a:ext uri="{A12FA001-AC4F-418D-AE19-62706E023703}">
                      <ahyp:hlinkClr xmlns:ahyp="http://schemas.microsoft.com/office/drawing/2018/hyperlinkcolor" val="tx"/>
                    </a:ext>
                  </a:extLst>
                </a:hlinkClick>
              </a:rPr>
              <a:t>https://doi.org/10.1016/j.teln.2019.09.003</a:t>
            </a:r>
            <a:endParaRPr lang="fr-CA" sz="600" dirty="0">
              <a:solidFill>
                <a:srgbClr val="364C74"/>
              </a:solidFill>
              <a:latin typeface="Century Gothic" panose="020B0502020202020204" pitchFamily="34" charset="0"/>
            </a:endParaRPr>
          </a:p>
          <a:p>
            <a:r>
              <a:rPr lang="fr-CA" sz="600" dirty="0">
                <a:latin typeface="Century Gothic" panose="020B0502020202020204" pitchFamily="34" charset="0"/>
              </a:rPr>
              <a:t>Illustrations tirées de </a:t>
            </a:r>
            <a:r>
              <a:rPr lang="fr-CA" sz="600" dirty="0" err="1">
                <a:solidFill>
                  <a:srgbClr val="364C74"/>
                </a:solidFill>
                <a:latin typeface="Century Gothic" panose="020B0502020202020204" pitchFamily="34" charset="0"/>
                <a:hlinkClick r:id="rId18">
                  <a:extLst>
                    <a:ext uri="{A12FA001-AC4F-418D-AE19-62706E023703}">
                      <ahyp:hlinkClr xmlns:ahyp="http://schemas.microsoft.com/office/drawing/2018/hyperlinkcolor" val="tx"/>
                    </a:ext>
                  </a:extLst>
                </a:hlinkClick>
              </a:rPr>
              <a:t>Streamline</a:t>
            </a:r>
            <a:r>
              <a:rPr lang="fr-CA" sz="600" dirty="0">
                <a:solidFill>
                  <a:srgbClr val="364C74"/>
                </a:solidFill>
                <a:latin typeface="Century Gothic" panose="020B0502020202020204" pitchFamily="34" charset="0"/>
                <a:hlinkClick r:id="rId18">
                  <a:extLst>
                    <a:ext uri="{A12FA001-AC4F-418D-AE19-62706E023703}">
                      <ahyp:hlinkClr xmlns:ahyp="http://schemas.microsoft.com/office/drawing/2018/hyperlinkcolor" val="tx"/>
                    </a:ext>
                  </a:extLst>
                </a:hlinkClick>
              </a:rPr>
              <a:t> (streamlinehq.com)</a:t>
            </a:r>
            <a:endParaRPr lang="fr-CA" sz="600" dirty="0">
              <a:solidFill>
                <a:srgbClr val="364C74"/>
              </a:solidFill>
              <a:latin typeface="Century Gothic" panose="020B0502020202020204" pitchFamily="34" charset="0"/>
            </a:endParaRPr>
          </a:p>
          <a:p>
            <a:endParaRPr lang="fr-CA" sz="600" dirty="0">
              <a:solidFill>
                <a:srgbClr val="364C74"/>
              </a:solidFill>
              <a:latin typeface="Century Gothic" panose="020B0502020202020204" pitchFamily="34" charset="0"/>
            </a:endParaRPr>
          </a:p>
          <a:p>
            <a:endParaRPr lang="fr-CA" sz="600" dirty="0">
              <a:latin typeface="Century Gothic" panose="020B0502020202020204" pitchFamily="34" charset="0"/>
            </a:endParaRPr>
          </a:p>
        </p:txBody>
      </p:sp>
      <p:sp>
        <p:nvSpPr>
          <p:cNvPr id="13" name="ZoneTexte 12">
            <a:extLst>
              <a:ext uri="{FF2B5EF4-FFF2-40B4-BE49-F238E27FC236}">
                <a16:creationId xmlns:a16="http://schemas.microsoft.com/office/drawing/2014/main" id="{1C07BD2D-A977-57D9-16AC-41BBE5727CFC}"/>
              </a:ext>
            </a:extLst>
          </p:cNvPr>
          <p:cNvSpPr txBox="1"/>
          <p:nvPr/>
        </p:nvSpPr>
        <p:spPr>
          <a:xfrm>
            <a:off x="720655" y="396680"/>
            <a:ext cx="5416691" cy="1293652"/>
          </a:xfrm>
          <a:prstGeom prst="rect">
            <a:avLst/>
          </a:prstGeom>
          <a:noFill/>
        </p:spPr>
        <p:txBody>
          <a:bodyPr wrap="square" lIns="53998" tIns="53998" rIns="53998" bIns="53998">
            <a:noAutofit/>
          </a:bodyPr>
          <a:lstStyle/>
          <a:p>
            <a:pPr algn="ctr"/>
            <a:r>
              <a:rPr lang="fr-CA" sz="2000" dirty="0"/>
              <a:t>Processus de création d’un</a:t>
            </a:r>
            <a:endParaRPr lang="fr-CA" dirty="0"/>
          </a:p>
          <a:p>
            <a:pPr algn="ctr"/>
            <a:r>
              <a:rPr lang="fr-CA" sz="2286" b="1" dirty="0">
                <a:latin typeface="Rockwell" panose="02060603020205020403" pitchFamily="18" charset="77"/>
              </a:rPr>
              <a:t>DOCUMENT</a:t>
            </a:r>
            <a:br>
              <a:rPr lang="fr-CA" sz="2286" b="1" dirty="0">
                <a:latin typeface="Rockwell" panose="02060603020205020403" pitchFamily="18" charset="77"/>
              </a:rPr>
            </a:br>
            <a:r>
              <a:rPr lang="fr-CA" sz="2286" b="1" dirty="0">
                <a:latin typeface="Rockwell" panose="02060603020205020403" pitchFamily="18" charset="77"/>
              </a:rPr>
              <a:t>INFOGRAPHIQUE</a:t>
            </a:r>
            <a:endParaRPr lang="fr-FR" sz="2286" b="1" dirty="0">
              <a:latin typeface="Rockwell" panose="02060603020205020403" pitchFamily="18" charset="77"/>
            </a:endParaRPr>
          </a:p>
        </p:txBody>
      </p:sp>
      <p:sp>
        <p:nvSpPr>
          <p:cNvPr id="16" name="Rectangle 1">
            <a:extLst>
              <a:ext uri="{FF2B5EF4-FFF2-40B4-BE49-F238E27FC236}">
                <a16:creationId xmlns:a16="http://schemas.microsoft.com/office/drawing/2014/main" id="{EFFD7455-AED2-A0BC-6030-06BBE9CFB164}"/>
              </a:ext>
            </a:extLst>
          </p:cNvPr>
          <p:cNvSpPr>
            <a:spLocks noChangeArrowheads="1"/>
          </p:cNvSpPr>
          <p:nvPr/>
        </p:nvSpPr>
        <p:spPr bwMode="auto">
          <a:xfrm>
            <a:off x="65494" y="8943567"/>
            <a:ext cx="6415539" cy="184666"/>
          </a:xfrm>
          <a:prstGeom prst="rect">
            <a:avLst/>
          </a:prstGeom>
          <a:noFill/>
          <a:ln>
            <a:noFill/>
          </a:ln>
          <a:effec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600" b="0" i="0" u="none" strike="noStrike" cap="none" normalizeH="0" baseline="0" dirty="0">
                <a:ln>
                  <a:noFill/>
                </a:ln>
                <a:solidFill>
                  <a:srgbClr val="000000"/>
                </a:solidFill>
                <a:effectLst/>
                <a:latin typeface="Century Gothic" panose="020B0502020202020204" pitchFamily="34" charset="0"/>
              </a:rPr>
              <a:t>Pour citer cette ressource éducative libre : Alain Mélançon et Kateri Raymond. (2024). Concevoir un document infographique. Université de Sherbrooke. </a:t>
            </a:r>
            <a:r>
              <a:rPr kumimoji="0" lang="fr-FR" altLang="fr-FR" sz="600" b="0" i="0" u="none" strike="noStrike" cap="none" normalizeH="0" baseline="0" dirty="0">
                <a:ln>
                  <a:noFill/>
                </a:ln>
                <a:solidFill>
                  <a:schemeClr val="tx1"/>
                </a:solidFill>
                <a:effectLst/>
                <a:latin typeface="Century Gothic" panose="020B0502020202020204" pitchFamily="34" charset="0"/>
                <a:cs typeface="Arial" panose="020B0604020202020204" pitchFamily="34" charset="0"/>
              </a:rPr>
              <a:t>                          </a:t>
            </a:r>
            <a:r>
              <a:rPr kumimoji="0" lang="fr-FR" altLang="fr-FR" sz="600" b="0" i="0" u="none" strike="noStrike" cap="none" normalizeH="0" baseline="0" dirty="0">
                <a:ln>
                  <a:noFill/>
                </a:ln>
                <a:solidFill>
                  <a:schemeClr val="tx1"/>
                </a:solidFill>
                <a:effectLst/>
                <a:latin typeface="Century Gothic" panose="020B0502020202020204" pitchFamily="34" charset="0"/>
              </a:rPr>
              <a:t> </a:t>
            </a:r>
          </a:p>
        </p:txBody>
      </p:sp>
      <p:pic>
        <p:nvPicPr>
          <p:cNvPr id="17" name="Picture 2" descr="Paternité">
            <a:hlinkClick r:id="rId19" tooltip="Paternité (nouvelle fenêtre)"/>
            <a:extLst>
              <a:ext uri="{FF2B5EF4-FFF2-40B4-BE49-F238E27FC236}">
                <a16:creationId xmlns:a16="http://schemas.microsoft.com/office/drawing/2014/main" id="{1AE5760B-80D8-60F7-C9D9-5D37EF0C745D}"/>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830572" y="8964462"/>
            <a:ext cx="762000" cy="142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3987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99305467-D407-175B-4526-7504C84752C6}"/>
              </a:ext>
            </a:extLst>
          </p:cNvPr>
          <p:cNvSpPr txBox="1"/>
          <p:nvPr/>
        </p:nvSpPr>
        <p:spPr>
          <a:xfrm>
            <a:off x="127" y="170"/>
            <a:ext cx="6857748" cy="264220"/>
          </a:xfrm>
          <a:prstGeom prst="rect">
            <a:avLst/>
          </a:prstGeom>
          <a:solidFill>
            <a:srgbClr val="364C74"/>
          </a:solidFill>
        </p:spPr>
        <p:txBody>
          <a:bodyPr wrap="square" tIns="269990" bIns="269990">
            <a:noAutofit/>
          </a:bodyPr>
          <a:lstStyle/>
          <a:p>
            <a:pPr algn="ctr"/>
            <a:endParaRPr lang="fr-FR" sz="1350">
              <a:solidFill>
                <a:schemeClr val="bg1"/>
              </a:solidFill>
            </a:endParaRPr>
          </a:p>
        </p:txBody>
      </p:sp>
      <p:grpSp>
        <p:nvGrpSpPr>
          <p:cNvPr id="103" name="Groupe 102">
            <a:extLst>
              <a:ext uri="{FF2B5EF4-FFF2-40B4-BE49-F238E27FC236}">
                <a16:creationId xmlns:a16="http://schemas.microsoft.com/office/drawing/2014/main" id="{00B01DE0-F604-4210-4D01-A33D9043D3ED}"/>
              </a:ext>
            </a:extLst>
          </p:cNvPr>
          <p:cNvGrpSpPr/>
          <p:nvPr/>
        </p:nvGrpSpPr>
        <p:grpSpPr>
          <a:xfrm>
            <a:off x="3750987" y="500261"/>
            <a:ext cx="2750820" cy="819594"/>
            <a:chOff x="379253" y="8568258"/>
            <a:chExt cx="7274458" cy="1800000"/>
          </a:xfrm>
        </p:grpSpPr>
        <p:sp>
          <p:nvSpPr>
            <p:cNvPr id="82" name="ZoneTexte 81">
              <a:extLst>
                <a:ext uri="{FF2B5EF4-FFF2-40B4-BE49-F238E27FC236}">
                  <a16:creationId xmlns:a16="http://schemas.microsoft.com/office/drawing/2014/main" id="{6F851623-B809-86C6-249E-6CD6EB193CDA}"/>
                </a:ext>
              </a:extLst>
            </p:cNvPr>
            <p:cNvSpPr txBox="1">
              <a:spLocks/>
            </p:cNvSpPr>
            <p:nvPr/>
          </p:nvSpPr>
          <p:spPr>
            <a:xfrm>
              <a:off x="1983711" y="8748258"/>
              <a:ext cx="5400000" cy="1440000"/>
            </a:xfrm>
            <a:prstGeom prst="round2DiagRect">
              <a:avLst/>
            </a:prstGeom>
            <a:solidFill>
              <a:srgbClr val="1DAF5D"/>
            </a:solidFill>
            <a:ln w="25400">
              <a:solidFill>
                <a:srgbClr val="364C74"/>
              </a:solidFill>
            </a:ln>
          </p:spPr>
          <p:txBody>
            <a:bodyPr wrap="square" lIns="228597" tIns="114298" rIns="114298" bIns="114298" anchor="ctr" anchorCtr="0">
              <a:noAutofit/>
            </a:bodyPr>
            <a:lstStyle/>
            <a:p>
              <a:pPr>
                <a:spcAft>
                  <a:spcPts val="381"/>
                </a:spcAft>
                <a:defRPr/>
              </a:pPr>
              <a:r>
                <a:rPr lang="fr-CA" sz="900" b="1" dirty="0">
                  <a:latin typeface="Century Gothic" panose="020B0502020202020204" pitchFamily="34" charset="0"/>
                </a:rPr>
                <a:t>METTRE EN FORME</a:t>
              </a:r>
            </a:p>
            <a:p>
              <a:r>
                <a:rPr lang="fr-CA" sz="600" dirty="0">
                  <a:latin typeface="Century Gothic" panose="020B0502020202020204" pitchFamily="34" charset="0"/>
                </a:rPr>
                <a:t>Comment allez-vous traduire les dimensions des données de manière visuelle? Quels dispositions, couleurs et symboles allez-vous choisir?</a:t>
              </a:r>
            </a:p>
          </p:txBody>
        </p:sp>
        <p:sp>
          <p:nvSpPr>
            <p:cNvPr id="83" name="Rectangle : avec coins arrondis en diagonale 82">
              <a:extLst>
                <a:ext uri="{FF2B5EF4-FFF2-40B4-BE49-F238E27FC236}">
                  <a16:creationId xmlns:a16="http://schemas.microsoft.com/office/drawing/2014/main" id="{5949E74A-8DE7-ACDF-E69D-E49E34E0A3CA}"/>
                </a:ext>
              </a:extLst>
            </p:cNvPr>
            <p:cNvSpPr/>
            <p:nvPr/>
          </p:nvSpPr>
          <p:spPr>
            <a:xfrm>
              <a:off x="379253" y="8568258"/>
              <a:ext cx="1800000" cy="1800000"/>
            </a:xfrm>
            <a:prstGeom prst="round2DiagRect">
              <a:avLst/>
            </a:prstGeom>
            <a:solidFill>
              <a:schemeClr val="bg1"/>
            </a:solidFill>
            <a:ln w="25400">
              <a:solidFill>
                <a:srgbClr val="364C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143"/>
            </a:p>
          </p:txBody>
        </p:sp>
        <p:sp>
          <p:nvSpPr>
            <p:cNvPr id="84" name="Rectangle : coins arrondis 83">
              <a:extLst>
                <a:ext uri="{FF2B5EF4-FFF2-40B4-BE49-F238E27FC236}">
                  <a16:creationId xmlns:a16="http://schemas.microsoft.com/office/drawing/2014/main" id="{4B2A441D-0AA2-79C6-6DF0-5E48425EBEAC}"/>
                </a:ext>
              </a:extLst>
            </p:cNvPr>
            <p:cNvSpPr>
              <a:spLocks noChangeAspect="1"/>
            </p:cNvSpPr>
            <p:nvPr/>
          </p:nvSpPr>
          <p:spPr>
            <a:xfrm>
              <a:off x="7113711" y="9198258"/>
              <a:ext cx="540000" cy="540000"/>
            </a:xfrm>
            <a:prstGeom prst="roundRect">
              <a:avLst/>
            </a:prstGeom>
            <a:solidFill>
              <a:srgbClr val="364C74"/>
            </a:solidFill>
            <a:ln>
              <a:noFill/>
            </a:ln>
          </p:spPr>
          <p:style>
            <a:lnRef idx="2">
              <a:schemeClr val="dk1">
                <a:shade val="50000"/>
              </a:schemeClr>
            </a:lnRef>
            <a:fillRef idx="1">
              <a:schemeClr val="dk1"/>
            </a:fillRef>
            <a:effectRef idx="0">
              <a:schemeClr val="dk1"/>
            </a:effectRef>
            <a:fontRef idx="minor">
              <a:schemeClr val="lt1"/>
            </a:fontRef>
          </p:style>
          <p:txBody>
            <a:bodyPr rtlCol="0" anchor="ctr" anchorCtr="0"/>
            <a:lstStyle/>
            <a:p>
              <a:pPr algn="ctr"/>
              <a:r>
                <a:rPr lang="fr-FR" sz="1200" dirty="0"/>
                <a:t>5</a:t>
              </a:r>
            </a:p>
          </p:txBody>
        </p:sp>
        <p:pic>
          <p:nvPicPr>
            <p:cNvPr id="30" name="Graphique 29">
              <a:extLst>
                <a:ext uri="{FF2B5EF4-FFF2-40B4-BE49-F238E27FC236}">
                  <a16:creationId xmlns:a16="http://schemas.microsoft.com/office/drawing/2014/main" id="{3BB8788C-69C6-7CF8-A833-E76663D8CE1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05253" y="8706227"/>
              <a:ext cx="1548000" cy="1548000"/>
            </a:xfrm>
            <a:prstGeom prst="rect">
              <a:avLst/>
            </a:prstGeom>
          </p:spPr>
        </p:pic>
      </p:grpSp>
      <p:sp>
        <p:nvSpPr>
          <p:cNvPr id="10" name="ZoneTexte 9">
            <a:extLst>
              <a:ext uri="{FF2B5EF4-FFF2-40B4-BE49-F238E27FC236}">
                <a16:creationId xmlns:a16="http://schemas.microsoft.com/office/drawing/2014/main" id="{661B1FB7-A1C4-97EA-0DB0-81ECC5621284}"/>
              </a:ext>
            </a:extLst>
          </p:cNvPr>
          <p:cNvSpPr txBox="1"/>
          <p:nvPr/>
        </p:nvSpPr>
        <p:spPr>
          <a:xfrm>
            <a:off x="99732" y="8543256"/>
            <a:ext cx="6478221" cy="527018"/>
          </a:xfrm>
          <a:prstGeom prst="rect">
            <a:avLst/>
          </a:prstGeom>
          <a:solidFill>
            <a:schemeClr val="bg1"/>
          </a:solidFill>
        </p:spPr>
        <p:txBody>
          <a:bodyPr wrap="square" lIns="68579" tIns="45719" rIns="68579" bIns="45719">
            <a:noAutofit/>
          </a:bodyPr>
          <a:lstStyle/>
          <a:p>
            <a:r>
              <a:rPr lang="fr-CA" sz="600" b="1" dirty="0">
                <a:latin typeface="Century Gothic" panose="020B0502020202020204" pitchFamily="34" charset="0"/>
              </a:rPr>
              <a:t>SOURCES</a:t>
            </a:r>
          </a:p>
          <a:p>
            <a:r>
              <a:rPr lang="fr-CA" sz="600" dirty="0" err="1">
                <a:latin typeface="Century Gothic" panose="020B0502020202020204" pitchFamily="34" charset="0"/>
              </a:rPr>
              <a:t>Chicca</a:t>
            </a:r>
            <a:r>
              <a:rPr lang="fr-CA" sz="600" dirty="0">
                <a:latin typeface="Century Gothic" panose="020B0502020202020204" pitchFamily="34" charset="0"/>
              </a:rPr>
              <a:t>, J., &amp; </a:t>
            </a:r>
            <a:r>
              <a:rPr lang="fr-CA" sz="600" dirty="0" err="1">
                <a:latin typeface="Century Gothic" panose="020B0502020202020204" pitchFamily="34" charset="0"/>
              </a:rPr>
              <a:t>Chunta</a:t>
            </a:r>
            <a:r>
              <a:rPr lang="fr-CA" sz="600" dirty="0">
                <a:latin typeface="Century Gothic" panose="020B0502020202020204" pitchFamily="34" charset="0"/>
              </a:rPr>
              <a:t>, K. (2020). </a:t>
            </a:r>
            <a:r>
              <a:rPr lang="fr-CA" sz="600" dirty="0" err="1">
                <a:latin typeface="Century Gothic" panose="020B0502020202020204" pitchFamily="34" charset="0"/>
              </a:rPr>
              <a:t>Engaging</a:t>
            </a:r>
            <a:r>
              <a:rPr lang="fr-CA" sz="600" dirty="0">
                <a:latin typeface="Century Gothic" panose="020B0502020202020204" pitchFamily="34" charset="0"/>
              </a:rPr>
              <a:t> </a:t>
            </a:r>
            <a:r>
              <a:rPr lang="fr-CA" sz="600" dirty="0" err="1">
                <a:latin typeface="Century Gothic" panose="020B0502020202020204" pitchFamily="34" charset="0"/>
              </a:rPr>
              <a:t>Students</a:t>
            </a:r>
            <a:r>
              <a:rPr lang="fr-CA" sz="600" dirty="0">
                <a:latin typeface="Century Gothic" panose="020B0502020202020204" pitchFamily="34" charset="0"/>
              </a:rPr>
              <a:t> </a:t>
            </a:r>
            <a:r>
              <a:rPr lang="fr-CA" sz="600" dirty="0" err="1">
                <a:latin typeface="Century Gothic" panose="020B0502020202020204" pitchFamily="34" charset="0"/>
              </a:rPr>
              <a:t>with</a:t>
            </a:r>
            <a:r>
              <a:rPr lang="fr-CA" sz="600" dirty="0">
                <a:latin typeface="Century Gothic" panose="020B0502020202020204" pitchFamily="34" charset="0"/>
              </a:rPr>
              <a:t> Visual Stories : </a:t>
            </a:r>
            <a:r>
              <a:rPr lang="fr-CA" sz="600" dirty="0" err="1">
                <a:latin typeface="Century Gothic" panose="020B0502020202020204" pitchFamily="34" charset="0"/>
              </a:rPr>
              <a:t>Using</a:t>
            </a:r>
            <a:r>
              <a:rPr lang="fr-CA" sz="600" dirty="0">
                <a:latin typeface="Century Gothic" panose="020B0502020202020204" pitchFamily="34" charset="0"/>
              </a:rPr>
              <a:t> </a:t>
            </a:r>
            <a:r>
              <a:rPr lang="fr-CA" sz="600" dirty="0" err="1">
                <a:latin typeface="Century Gothic" panose="020B0502020202020204" pitchFamily="34" charset="0"/>
              </a:rPr>
              <a:t>Infographics</a:t>
            </a:r>
            <a:r>
              <a:rPr lang="fr-CA" sz="600" dirty="0">
                <a:latin typeface="Century Gothic" panose="020B0502020202020204" pitchFamily="34" charset="0"/>
              </a:rPr>
              <a:t> in Nursing </a:t>
            </a:r>
            <a:r>
              <a:rPr lang="fr-CA" sz="600" dirty="0" err="1">
                <a:latin typeface="Century Gothic" panose="020B0502020202020204" pitchFamily="34" charset="0"/>
              </a:rPr>
              <a:t>Education</a:t>
            </a:r>
            <a:r>
              <a:rPr lang="fr-CA" sz="600" dirty="0">
                <a:latin typeface="Century Gothic" panose="020B0502020202020204" pitchFamily="34" charset="0"/>
              </a:rPr>
              <a:t>. </a:t>
            </a:r>
            <a:r>
              <a:rPr lang="fr-CA" sz="600" dirty="0" err="1">
                <a:latin typeface="Century Gothic" panose="020B0502020202020204" pitchFamily="34" charset="0"/>
              </a:rPr>
              <a:t>Teaching</a:t>
            </a:r>
            <a:r>
              <a:rPr lang="fr-CA" sz="600" dirty="0">
                <a:latin typeface="Century Gothic" panose="020B0502020202020204" pitchFamily="34" charset="0"/>
              </a:rPr>
              <a:t> and Learning in Nursing, 15(1), 32‑36. </a:t>
            </a:r>
            <a:r>
              <a:rPr lang="fr-CA" sz="600" dirty="0">
                <a:solidFill>
                  <a:srgbClr val="364C74"/>
                </a:solidFill>
                <a:latin typeface="Century Gothic" panose="020B0502020202020204" pitchFamily="34" charset="0"/>
                <a:hlinkClick r:id="rId5">
                  <a:extLst>
                    <a:ext uri="{A12FA001-AC4F-418D-AE19-62706E023703}">
                      <ahyp:hlinkClr xmlns:ahyp="http://schemas.microsoft.com/office/drawing/2018/hyperlinkcolor" val="tx"/>
                    </a:ext>
                  </a:extLst>
                </a:hlinkClick>
              </a:rPr>
              <a:t>https://doi.org/10.1016/j.teln.2019.09.003</a:t>
            </a:r>
            <a:endParaRPr lang="fr-CA" sz="600" dirty="0">
              <a:solidFill>
                <a:srgbClr val="364C74"/>
              </a:solidFill>
              <a:latin typeface="Century Gothic" panose="020B0502020202020204" pitchFamily="34" charset="0"/>
            </a:endParaRPr>
          </a:p>
          <a:p>
            <a:r>
              <a:rPr lang="fr-CA" sz="600" dirty="0">
                <a:latin typeface="Century Gothic" panose="020B0502020202020204" pitchFamily="34" charset="0"/>
              </a:rPr>
              <a:t>Illustrations tirées de </a:t>
            </a:r>
            <a:r>
              <a:rPr lang="fr-CA" sz="600" dirty="0" err="1">
                <a:solidFill>
                  <a:srgbClr val="364C74"/>
                </a:solidFill>
                <a:latin typeface="Century Gothic" panose="020B0502020202020204" pitchFamily="34" charset="0"/>
                <a:hlinkClick r:id="rId6">
                  <a:extLst>
                    <a:ext uri="{A12FA001-AC4F-418D-AE19-62706E023703}">
                      <ahyp:hlinkClr xmlns:ahyp="http://schemas.microsoft.com/office/drawing/2018/hyperlinkcolor" val="tx"/>
                    </a:ext>
                  </a:extLst>
                </a:hlinkClick>
              </a:rPr>
              <a:t>Streamline</a:t>
            </a:r>
            <a:r>
              <a:rPr lang="fr-CA" sz="600" dirty="0">
                <a:solidFill>
                  <a:srgbClr val="364C74"/>
                </a:solidFill>
                <a:latin typeface="Century Gothic" panose="020B0502020202020204" pitchFamily="34" charset="0"/>
                <a:hlinkClick r:id="rId6">
                  <a:extLst>
                    <a:ext uri="{A12FA001-AC4F-418D-AE19-62706E023703}">
                      <ahyp:hlinkClr xmlns:ahyp="http://schemas.microsoft.com/office/drawing/2018/hyperlinkcolor" val="tx"/>
                    </a:ext>
                  </a:extLst>
                </a:hlinkClick>
              </a:rPr>
              <a:t> (streamlinehq.com)</a:t>
            </a:r>
            <a:endParaRPr lang="fr-CA" sz="600" dirty="0">
              <a:solidFill>
                <a:srgbClr val="364C74"/>
              </a:solidFill>
              <a:latin typeface="Century Gothic" panose="020B0502020202020204" pitchFamily="34" charset="0"/>
            </a:endParaRPr>
          </a:p>
          <a:p>
            <a:endParaRPr lang="fr-CA" sz="600" dirty="0">
              <a:solidFill>
                <a:srgbClr val="364C74"/>
              </a:solidFill>
              <a:latin typeface="Century Gothic" panose="020B0502020202020204" pitchFamily="34" charset="0"/>
            </a:endParaRPr>
          </a:p>
          <a:p>
            <a:endParaRPr lang="fr-CA" sz="600" dirty="0">
              <a:latin typeface="Century Gothic" panose="020B0502020202020204" pitchFamily="34" charset="0"/>
            </a:endParaRPr>
          </a:p>
        </p:txBody>
      </p:sp>
      <p:sp>
        <p:nvSpPr>
          <p:cNvPr id="13" name="ZoneTexte 12">
            <a:extLst>
              <a:ext uri="{FF2B5EF4-FFF2-40B4-BE49-F238E27FC236}">
                <a16:creationId xmlns:a16="http://schemas.microsoft.com/office/drawing/2014/main" id="{1C07BD2D-A977-57D9-16AC-41BBE5727CFC}"/>
              </a:ext>
            </a:extLst>
          </p:cNvPr>
          <p:cNvSpPr txBox="1"/>
          <p:nvPr/>
        </p:nvSpPr>
        <p:spPr>
          <a:xfrm>
            <a:off x="356193" y="396680"/>
            <a:ext cx="3072807" cy="1293652"/>
          </a:xfrm>
          <a:prstGeom prst="rect">
            <a:avLst/>
          </a:prstGeom>
          <a:noFill/>
        </p:spPr>
        <p:txBody>
          <a:bodyPr wrap="square" lIns="53998" tIns="53998" rIns="53998" bIns="53998">
            <a:noAutofit/>
          </a:bodyPr>
          <a:lstStyle/>
          <a:p>
            <a:pPr algn="r"/>
            <a:r>
              <a:rPr lang="fr-CA" sz="2000" dirty="0"/>
              <a:t>Mise en forme d’un </a:t>
            </a:r>
          </a:p>
          <a:p>
            <a:pPr algn="r"/>
            <a:r>
              <a:rPr lang="fr-CA" sz="2286" b="1" dirty="0">
                <a:latin typeface="Rockwell" panose="02060603020205020403" pitchFamily="18" charset="77"/>
              </a:rPr>
              <a:t>DOCUMENT</a:t>
            </a:r>
            <a:br>
              <a:rPr lang="fr-CA" sz="2286" b="1" dirty="0">
                <a:latin typeface="Rockwell" panose="02060603020205020403" pitchFamily="18" charset="77"/>
              </a:rPr>
            </a:br>
            <a:r>
              <a:rPr lang="fr-CA" sz="2286" b="1" dirty="0">
                <a:latin typeface="Rockwell" panose="02060603020205020403" pitchFamily="18" charset="77"/>
              </a:rPr>
              <a:t>INFOGRAPHIQUE</a:t>
            </a:r>
            <a:endParaRPr lang="fr-FR" sz="2286" b="1" dirty="0">
              <a:latin typeface="Rockwell" panose="02060603020205020403" pitchFamily="18" charset="77"/>
            </a:endParaRPr>
          </a:p>
        </p:txBody>
      </p:sp>
      <p:sp>
        <p:nvSpPr>
          <p:cNvPr id="16" name="Rectangle 1">
            <a:extLst>
              <a:ext uri="{FF2B5EF4-FFF2-40B4-BE49-F238E27FC236}">
                <a16:creationId xmlns:a16="http://schemas.microsoft.com/office/drawing/2014/main" id="{EFFD7455-AED2-A0BC-6030-06BBE9CFB164}"/>
              </a:ext>
            </a:extLst>
          </p:cNvPr>
          <p:cNvSpPr>
            <a:spLocks noChangeArrowheads="1"/>
          </p:cNvSpPr>
          <p:nvPr/>
        </p:nvSpPr>
        <p:spPr bwMode="auto">
          <a:xfrm>
            <a:off x="65494" y="8943567"/>
            <a:ext cx="6415539" cy="184666"/>
          </a:xfrm>
          <a:prstGeom prst="rect">
            <a:avLst/>
          </a:prstGeom>
          <a:noFill/>
          <a:ln>
            <a:noFill/>
          </a:ln>
          <a:effec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600" b="0" i="0" u="none" strike="noStrike" cap="none" normalizeH="0" baseline="0" dirty="0">
                <a:ln>
                  <a:noFill/>
                </a:ln>
                <a:solidFill>
                  <a:srgbClr val="000000"/>
                </a:solidFill>
                <a:effectLst/>
                <a:latin typeface="Century Gothic" panose="020B0502020202020204" pitchFamily="34" charset="0"/>
              </a:rPr>
              <a:t>Pour citer cette ressource éducative libre : Alain Mélançon et Kateri Raymond. (2024). Concevoir un document infographique. Université de Sherbrooke. </a:t>
            </a:r>
            <a:r>
              <a:rPr kumimoji="0" lang="fr-FR" altLang="fr-FR" sz="600" b="0" i="0" u="none" strike="noStrike" cap="none" normalizeH="0" baseline="0" dirty="0">
                <a:ln>
                  <a:noFill/>
                </a:ln>
                <a:solidFill>
                  <a:schemeClr val="tx1"/>
                </a:solidFill>
                <a:effectLst/>
                <a:latin typeface="Century Gothic" panose="020B0502020202020204" pitchFamily="34" charset="0"/>
                <a:cs typeface="Arial" panose="020B0604020202020204" pitchFamily="34" charset="0"/>
              </a:rPr>
              <a:t>                          </a:t>
            </a:r>
            <a:r>
              <a:rPr kumimoji="0" lang="fr-FR" altLang="fr-FR" sz="600" b="0" i="0" u="none" strike="noStrike" cap="none" normalizeH="0" baseline="0" dirty="0">
                <a:ln>
                  <a:noFill/>
                </a:ln>
                <a:solidFill>
                  <a:schemeClr val="tx1"/>
                </a:solidFill>
                <a:effectLst/>
                <a:latin typeface="Century Gothic" panose="020B0502020202020204" pitchFamily="34" charset="0"/>
              </a:rPr>
              <a:t> </a:t>
            </a:r>
          </a:p>
        </p:txBody>
      </p:sp>
      <p:pic>
        <p:nvPicPr>
          <p:cNvPr id="17" name="Picture 2" descr="Paternité">
            <a:hlinkClick r:id="rId7" tooltip="Paternité (nouvelle fenêtre)"/>
            <a:extLst>
              <a:ext uri="{FF2B5EF4-FFF2-40B4-BE49-F238E27FC236}">
                <a16:creationId xmlns:a16="http://schemas.microsoft.com/office/drawing/2014/main" id="{1AE5760B-80D8-60F7-C9D9-5D37EF0C745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30572" y="8964462"/>
            <a:ext cx="762000" cy="142876"/>
          </a:xfrm>
          <a:prstGeom prst="rect">
            <a:avLst/>
          </a:prstGeom>
          <a:noFill/>
          <a:extLst>
            <a:ext uri="{909E8E84-426E-40DD-AFC4-6F175D3DCCD1}">
              <a14:hiddenFill xmlns:a14="http://schemas.microsoft.com/office/drawing/2010/main">
                <a:solidFill>
                  <a:srgbClr val="FFFFFF"/>
                </a:solidFill>
              </a14:hiddenFill>
            </a:ext>
          </a:extLst>
        </p:spPr>
      </p:pic>
      <p:pic>
        <p:nvPicPr>
          <p:cNvPr id="6" name="Graphique 5">
            <a:extLst>
              <a:ext uri="{FF2B5EF4-FFF2-40B4-BE49-F238E27FC236}">
                <a16:creationId xmlns:a16="http://schemas.microsoft.com/office/drawing/2014/main" id="{6C7449B1-959A-6679-CDCA-B661E37A2D0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987702" y="2451745"/>
            <a:ext cx="3565134" cy="1871695"/>
          </a:xfrm>
          <a:prstGeom prst="rect">
            <a:avLst/>
          </a:prstGeom>
        </p:spPr>
      </p:pic>
      <p:sp>
        <p:nvSpPr>
          <p:cNvPr id="11" name="ZoneTexte 10">
            <a:extLst>
              <a:ext uri="{FF2B5EF4-FFF2-40B4-BE49-F238E27FC236}">
                <a16:creationId xmlns:a16="http://schemas.microsoft.com/office/drawing/2014/main" id="{9A032765-C7E2-E9E2-951A-4DC4093532C6}"/>
              </a:ext>
            </a:extLst>
          </p:cNvPr>
          <p:cNvSpPr txBox="1"/>
          <p:nvPr/>
        </p:nvSpPr>
        <p:spPr>
          <a:xfrm>
            <a:off x="809322" y="7921214"/>
            <a:ext cx="4182897" cy="553998"/>
          </a:xfrm>
          <a:prstGeom prst="rect">
            <a:avLst/>
          </a:prstGeom>
          <a:noFill/>
        </p:spPr>
        <p:txBody>
          <a:bodyPr wrap="square">
            <a:spAutoFit/>
          </a:bodyPr>
          <a:lstStyle/>
          <a:p>
            <a:r>
              <a:rPr lang="fr-CA" sz="1000" b="1" dirty="0">
                <a:latin typeface="Century Gothic" panose="020B0502020202020204" pitchFamily="34" charset="0"/>
                <a:cs typeface="Times New Roman" panose="02020603050405020304" pitchFamily="18" charset="0"/>
              </a:rPr>
              <a:t>Outils utiles </a:t>
            </a:r>
            <a:r>
              <a:rPr lang="fr-CA" sz="1000" dirty="0">
                <a:latin typeface="Century Gothic" panose="020B0502020202020204" pitchFamily="34" charset="0"/>
                <a:cs typeface="Times New Roman" panose="02020603050405020304" pitchFamily="18" charset="0"/>
              </a:rPr>
              <a:t>: banque avec grande variété de symboles, d'icônes que vous pouvez utiliser gratuitement en créant un compte. Toujours vérifier si une attribution est nécessaire.</a:t>
            </a:r>
          </a:p>
        </p:txBody>
      </p:sp>
      <p:sp>
        <p:nvSpPr>
          <p:cNvPr id="18" name="ZoneTexte 17">
            <a:extLst>
              <a:ext uri="{FF2B5EF4-FFF2-40B4-BE49-F238E27FC236}">
                <a16:creationId xmlns:a16="http://schemas.microsoft.com/office/drawing/2014/main" id="{F09C471F-378A-4904-A6B9-564D66A5E472}"/>
              </a:ext>
            </a:extLst>
          </p:cNvPr>
          <p:cNvSpPr txBox="1"/>
          <p:nvPr/>
        </p:nvSpPr>
        <p:spPr>
          <a:xfrm>
            <a:off x="228648" y="1608866"/>
            <a:ext cx="6400706" cy="400110"/>
          </a:xfrm>
          <a:prstGeom prst="rect">
            <a:avLst/>
          </a:prstGeom>
          <a:noFill/>
        </p:spPr>
        <p:txBody>
          <a:bodyPr wrap="square">
            <a:spAutoFit/>
          </a:bodyPr>
          <a:lstStyle/>
          <a:p>
            <a:pPr algn="l"/>
            <a:r>
              <a:rPr lang="fr-CA" sz="1000" dirty="0">
                <a:latin typeface="Century Gothic" panose="020B0502020202020204" pitchFamily="34" charset="0"/>
                <a:cs typeface="Times New Roman" panose="02020603050405020304" pitchFamily="18" charset="0"/>
              </a:rPr>
              <a:t>Les documents infographiques peuvent prendre de nombreuses formes. La manière dont un document est conçu modifie la façon dont une personne peut lire ou traiter les informations fournies.</a:t>
            </a:r>
          </a:p>
        </p:txBody>
      </p:sp>
      <p:cxnSp>
        <p:nvCxnSpPr>
          <p:cNvPr id="19" name="Connecteur droit 18">
            <a:extLst>
              <a:ext uri="{FF2B5EF4-FFF2-40B4-BE49-F238E27FC236}">
                <a16:creationId xmlns:a16="http://schemas.microsoft.com/office/drawing/2014/main" id="{68E900B9-1812-B59B-1B40-FAE3894DEE66}"/>
              </a:ext>
            </a:extLst>
          </p:cNvPr>
          <p:cNvCxnSpPr>
            <a:cxnSpLocks/>
          </p:cNvCxnSpPr>
          <p:nvPr/>
        </p:nvCxnSpPr>
        <p:spPr>
          <a:xfrm>
            <a:off x="228647" y="1505093"/>
            <a:ext cx="6400706" cy="0"/>
          </a:xfrm>
          <a:prstGeom prst="line">
            <a:avLst/>
          </a:prstGeom>
          <a:ln w="25400">
            <a:solidFill>
              <a:srgbClr val="364C74"/>
            </a:solidFill>
          </a:ln>
        </p:spPr>
        <p:style>
          <a:lnRef idx="1">
            <a:schemeClr val="accent1"/>
          </a:lnRef>
          <a:fillRef idx="0">
            <a:schemeClr val="accent1"/>
          </a:fillRef>
          <a:effectRef idx="0">
            <a:schemeClr val="accent1"/>
          </a:effectRef>
          <a:fontRef idx="minor">
            <a:schemeClr val="tx1"/>
          </a:fontRef>
        </p:style>
      </p:cxnSp>
      <p:sp>
        <p:nvSpPr>
          <p:cNvPr id="21" name="ZoneTexte 20">
            <a:extLst>
              <a:ext uri="{FF2B5EF4-FFF2-40B4-BE49-F238E27FC236}">
                <a16:creationId xmlns:a16="http://schemas.microsoft.com/office/drawing/2014/main" id="{BA1E7270-590F-BADA-617E-0E3756C8BF44}"/>
              </a:ext>
            </a:extLst>
          </p:cNvPr>
          <p:cNvSpPr txBox="1"/>
          <p:nvPr/>
        </p:nvSpPr>
        <p:spPr>
          <a:xfrm>
            <a:off x="4717807" y="229593"/>
            <a:ext cx="2267614" cy="369332"/>
          </a:xfrm>
          <a:prstGeom prst="rect">
            <a:avLst/>
          </a:prstGeom>
          <a:noFill/>
        </p:spPr>
        <p:txBody>
          <a:bodyPr wrap="square">
            <a:spAutoFit/>
          </a:bodyPr>
          <a:lstStyle/>
          <a:p>
            <a:r>
              <a:rPr lang="fr-CA" sz="1800" dirty="0"/>
              <a:t>Zoom sur l’étape 5 </a:t>
            </a:r>
            <a:endParaRPr lang="fr-CA" dirty="0"/>
          </a:p>
        </p:txBody>
      </p:sp>
      <p:sp>
        <p:nvSpPr>
          <p:cNvPr id="25" name="ZoneTexte 24">
            <a:extLst>
              <a:ext uri="{FF2B5EF4-FFF2-40B4-BE49-F238E27FC236}">
                <a16:creationId xmlns:a16="http://schemas.microsoft.com/office/drawing/2014/main" id="{014C49F2-1F30-6845-AB43-98EA7AB5F4BB}"/>
              </a:ext>
            </a:extLst>
          </p:cNvPr>
          <p:cNvSpPr txBox="1"/>
          <p:nvPr/>
        </p:nvSpPr>
        <p:spPr>
          <a:xfrm>
            <a:off x="809322" y="4751573"/>
            <a:ext cx="3604317" cy="400110"/>
          </a:xfrm>
          <a:prstGeom prst="rect">
            <a:avLst/>
          </a:prstGeom>
          <a:noFill/>
        </p:spPr>
        <p:txBody>
          <a:bodyPr wrap="square">
            <a:spAutoFit/>
          </a:bodyPr>
          <a:lstStyle/>
          <a:p>
            <a:r>
              <a:rPr lang="fr-CA" sz="1000" b="1" dirty="0">
                <a:latin typeface="Century Gothic" panose="020B0502020202020204" pitchFamily="34" charset="0"/>
                <a:cs typeface="Times New Roman" panose="02020603050405020304" pitchFamily="18" charset="0"/>
              </a:rPr>
              <a:t>Essentiel</a:t>
            </a:r>
            <a:r>
              <a:rPr lang="fr-CA" sz="1000" dirty="0">
                <a:latin typeface="Century Gothic" panose="020B0502020202020204" pitchFamily="34" charset="0"/>
                <a:cs typeface="Times New Roman" panose="02020603050405020304" pitchFamily="18" charset="0"/>
              </a:rPr>
              <a:t> : choisissiez une palette harmonieuse. </a:t>
            </a:r>
            <a:br>
              <a:rPr lang="fr-CA" sz="1000" dirty="0">
                <a:latin typeface="Century Gothic" panose="020B0502020202020204" pitchFamily="34" charset="0"/>
                <a:cs typeface="Times New Roman" panose="02020603050405020304" pitchFamily="18" charset="0"/>
              </a:rPr>
            </a:br>
            <a:r>
              <a:rPr lang="fr-CA" sz="1000" dirty="0">
                <a:latin typeface="Century Gothic" panose="020B0502020202020204" pitchFamily="34" charset="0"/>
                <a:cs typeface="Times New Roman" panose="02020603050405020304" pitchFamily="18" charset="0"/>
              </a:rPr>
              <a:t>Elle peut aider l’expression d’un message.</a:t>
            </a:r>
            <a:endParaRPr lang="fr-CA" sz="1000" dirty="0"/>
          </a:p>
        </p:txBody>
      </p:sp>
      <p:sp>
        <p:nvSpPr>
          <p:cNvPr id="27" name="ZoneTexte 26">
            <a:extLst>
              <a:ext uri="{FF2B5EF4-FFF2-40B4-BE49-F238E27FC236}">
                <a16:creationId xmlns:a16="http://schemas.microsoft.com/office/drawing/2014/main" id="{03566D0C-7978-AE9E-D0CD-8EA740D7BE3F}"/>
              </a:ext>
            </a:extLst>
          </p:cNvPr>
          <p:cNvSpPr txBox="1"/>
          <p:nvPr/>
        </p:nvSpPr>
        <p:spPr>
          <a:xfrm>
            <a:off x="809322" y="5212210"/>
            <a:ext cx="4210398" cy="861774"/>
          </a:xfrm>
          <a:prstGeom prst="rect">
            <a:avLst/>
          </a:prstGeom>
          <a:noFill/>
        </p:spPr>
        <p:txBody>
          <a:bodyPr wrap="square">
            <a:spAutoFit/>
          </a:bodyPr>
          <a:lstStyle/>
          <a:p>
            <a:r>
              <a:rPr lang="fr-CA" sz="1000" b="1" dirty="0">
                <a:latin typeface="Century Gothic" panose="020B0502020202020204" pitchFamily="34" charset="0"/>
                <a:cs typeface="Times New Roman" panose="02020603050405020304" pitchFamily="18" charset="0"/>
              </a:rPr>
              <a:t>Outils utiles : </a:t>
            </a:r>
            <a:r>
              <a:rPr lang="fr-CA" sz="1000" dirty="0">
                <a:latin typeface="Century Gothic" panose="020B0502020202020204" pitchFamily="34" charset="0"/>
                <a:cs typeface="Times New Roman" panose="02020603050405020304" pitchFamily="18" charset="0"/>
              </a:rPr>
              <a:t>Ces générateurs de palette de couleurs proposent également des sources d'inspiration, des informations sur la théorie des couleurs et un même guide sur la signification des couleurs. Ces ressources peuvent être utiles pour tenir compte de l'accessibilité du document (ex. : difficulté visuelle).</a:t>
            </a:r>
            <a:endParaRPr lang="fr-CA" sz="1000" dirty="0"/>
          </a:p>
        </p:txBody>
      </p:sp>
      <p:sp>
        <p:nvSpPr>
          <p:cNvPr id="29" name="ZoneTexte 28">
            <a:extLst>
              <a:ext uri="{FF2B5EF4-FFF2-40B4-BE49-F238E27FC236}">
                <a16:creationId xmlns:a16="http://schemas.microsoft.com/office/drawing/2014/main" id="{70D796C0-C995-28DC-E34E-E270E4039621}"/>
              </a:ext>
            </a:extLst>
          </p:cNvPr>
          <p:cNvSpPr txBox="1"/>
          <p:nvPr/>
        </p:nvSpPr>
        <p:spPr>
          <a:xfrm>
            <a:off x="5025261" y="5309842"/>
            <a:ext cx="1312726" cy="276999"/>
          </a:xfrm>
          <a:prstGeom prst="rect">
            <a:avLst/>
          </a:prstGeom>
          <a:solidFill>
            <a:srgbClr val="1DAF5D"/>
          </a:solidFill>
        </p:spPr>
        <p:txBody>
          <a:bodyPr wrap="square">
            <a:spAutoFit/>
          </a:bodyPr>
          <a:lstStyle/>
          <a:p>
            <a:r>
              <a:rPr lang="fr-CA" sz="1200" b="1" dirty="0" err="1">
                <a:latin typeface="Century Gothic" panose="020B0502020202020204" pitchFamily="34" charset="0"/>
                <a:cs typeface="Times New Roman" panose="02020603050405020304" pitchFamily="18" charset="0"/>
                <a:hlinkClick r:id="rId11" tooltip="Canva Colors (nouvelle fenêtre)">
                  <a:extLst>
                    <a:ext uri="{A12FA001-AC4F-418D-AE19-62706E023703}">
                      <ahyp:hlinkClr xmlns:ahyp="http://schemas.microsoft.com/office/drawing/2018/hyperlinkcolor" val="tx"/>
                    </a:ext>
                  </a:extLst>
                </a:hlinkClick>
              </a:rPr>
              <a:t>Canva</a:t>
            </a:r>
            <a:r>
              <a:rPr lang="fr-CA" sz="1200" b="1" dirty="0">
                <a:latin typeface="Century Gothic" panose="020B0502020202020204" pitchFamily="34" charset="0"/>
                <a:cs typeface="Times New Roman" panose="02020603050405020304" pitchFamily="18" charset="0"/>
                <a:hlinkClick r:id="rId11" tooltip="Canva Colors (nouvelle fenêtre)">
                  <a:extLst>
                    <a:ext uri="{A12FA001-AC4F-418D-AE19-62706E023703}">
                      <ahyp:hlinkClr xmlns:ahyp="http://schemas.microsoft.com/office/drawing/2018/hyperlinkcolor" val="tx"/>
                    </a:ext>
                  </a:extLst>
                </a:hlinkClick>
              </a:rPr>
              <a:t> </a:t>
            </a:r>
            <a:r>
              <a:rPr lang="fr-CA" sz="1200" b="1" dirty="0" err="1">
                <a:latin typeface="Century Gothic" panose="020B0502020202020204" pitchFamily="34" charset="0"/>
                <a:cs typeface="Times New Roman" panose="02020603050405020304" pitchFamily="18" charset="0"/>
                <a:hlinkClick r:id="rId11" tooltip="Canva Colors (nouvelle fenêtre)">
                  <a:extLst>
                    <a:ext uri="{A12FA001-AC4F-418D-AE19-62706E023703}">
                      <ahyp:hlinkClr xmlns:ahyp="http://schemas.microsoft.com/office/drawing/2018/hyperlinkcolor" val="tx"/>
                    </a:ext>
                  </a:extLst>
                </a:hlinkClick>
              </a:rPr>
              <a:t>Colors</a:t>
            </a:r>
            <a:r>
              <a:rPr lang="fr-CA" sz="1200" b="1" dirty="0">
                <a:latin typeface="Century Gothic" panose="020B0502020202020204" pitchFamily="34" charset="0"/>
                <a:cs typeface="Times New Roman" panose="02020603050405020304" pitchFamily="18" charset="0"/>
              </a:rPr>
              <a:t>  </a:t>
            </a:r>
          </a:p>
        </p:txBody>
      </p:sp>
      <p:sp>
        <p:nvSpPr>
          <p:cNvPr id="35" name="Rectangle 34">
            <a:extLst>
              <a:ext uri="{FF2B5EF4-FFF2-40B4-BE49-F238E27FC236}">
                <a16:creationId xmlns:a16="http://schemas.microsoft.com/office/drawing/2014/main" id="{A11535DE-1B01-57F6-74CC-E909BAC5A65A}"/>
              </a:ext>
            </a:extLst>
          </p:cNvPr>
          <p:cNvSpPr/>
          <p:nvPr/>
        </p:nvSpPr>
        <p:spPr>
          <a:xfrm>
            <a:off x="4426262" y="4558774"/>
            <a:ext cx="593458" cy="108000"/>
          </a:xfrm>
          <a:prstGeom prst="rect">
            <a:avLst/>
          </a:prstGeom>
          <a:solidFill>
            <a:srgbClr val="364C7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solidFill>
                <a:srgbClr val="364C74"/>
              </a:solidFill>
            </a:endParaRPr>
          </a:p>
        </p:txBody>
      </p:sp>
      <p:sp>
        <p:nvSpPr>
          <p:cNvPr id="36" name="Rectangle 35">
            <a:extLst>
              <a:ext uri="{FF2B5EF4-FFF2-40B4-BE49-F238E27FC236}">
                <a16:creationId xmlns:a16="http://schemas.microsoft.com/office/drawing/2014/main" id="{1DCA4986-31D1-249B-2B30-A5D90E0AA76A}"/>
              </a:ext>
            </a:extLst>
          </p:cNvPr>
          <p:cNvSpPr/>
          <p:nvPr/>
        </p:nvSpPr>
        <p:spPr>
          <a:xfrm>
            <a:off x="4426559" y="4898916"/>
            <a:ext cx="593458" cy="108000"/>
          </a:xfrm>
          <a:prstGeom prst="rect">
            <a:avLst/>
          </a:prstGeom>
          <a:solidFill>
            <a:srgbClr val="1DAF5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solidFill>
                <a:srgbClr val="1DAF5D"/>
              </a:solidFill>
            </a:endParaRPr>
          </a:p>
        </p:txBody>
      </p:sp>
      <p:sp>
        <p:nvSpPr>
          <p:cNvPr id="37" name="Rectangle 36">
            <a:extLst>
              <a:ext uri="{FF2B5EF4-FFF2-40B4-BE49-F238E27FC236}">
                <a16:creationId xmlns:a16="http://schemas.microsoft.com/office/drawing/2014/main" id="{43B218FF-5D5F-83F5-7072-BE531BBE7546}"/>
              </a:ext>
            </a:extLst>
          </p:cNvPr>
          <p:cNvSpPr/>
          <p:nvPr/>
        </p:nvSpPr>
        <p:spPr>
          <a:xfrm>
            <a:off x="4426559" y="5068986"/>
            <a:ext cx="593458" cy="108000"/>
          </a:xfrm>
          <a:prstGeom prst="rect">
            <a:avLst/>
          </a:prstGeom>
          <a:solidFill>
            <a:srgbClr val="9EC1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solidFill>
                <a:srgbClr val="9EC1B4"/>
              </a:solidFill>
            </a:endParaRPr>
          </a:p>
        </p:txBody>
      </p:sp>
      <p:sp>
        <p:nvSpPr>
          <p:cNvPr id="39" name="Rectangle 38">
            <a:extLst>
              <a:ext uri="{FF2B5EF4-FFF2-40B4-BE49-F238E27FC236}">
                <a16:creationId xmlns:a16="http://schemas.microsoft.com/office/drawing/2014/main" id="{CB306D6F-5718-7E87-3B6B-9376CAFF97EA}"/>
              </a:ext>
            </a:extLst>
          </p:cNvPr>
          <p:cNvSpPr/>
          <p:nvPr/>
        </p:nvSpPr>
        <p:spPr>
          <a:xfrm>
            <a:off x="4426262" y="4728845"/>
            <a:ext cx="593458" cy="108000"/>
          </a:xfrm>
          <a:prstGeom prst="rect">
            <a:avLst/>
          </a:prstGeom>
          <a:solidFill>
            <a:srgbClr val="34717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solidFill>
                <a:srgbClr val="347174"/>
              </a:solidFill>
            </a:endParaRPr>
          </a:p>
        </p:txBody>
      </p:sp>
      <p:sp>
        <p:nvSpPr>
          <p:cNvPr id="40" name="ZoneTexte 39">
            <a:extLst>
              <a:ext uri="{FF2B5EF4-FFF2-40B4-BE49-F238E27FC236}">
                <a16:creationId xmlns:a16="http://schemas.microsoft.com/office/drawing/2014/main" id="{2A4A5B30-7C26-2AC6-D571-460F81CD11BC}"/>
              </a:ext>
            </a:extLst>
          </p:cNvPr>
          <p:cNvSpPr txBox="1"/>
          <p:nvPr/>
        </p:nvSpPr>
        <p:spPr>
          <a:xfrm>
            <a:off x="5025261" y="5788828"/>
            <a:ext cx="1312726" cy="276999"/>
          </a:xfrm>
          <a:prstGeom prst="rect">
            <a:avLst/>
          </a:prstGeom>
          <a:solidFill>
            <a:srgbClr val="1DAF5D"/>
          </a:solidFill>
        </p:spPr>
        <p:txBody>
          <a:bodyPr wrap="square">
            <a:spAutoFit/>
          </a:bodyPr>
          <a:lstStyle/>
          <a:p>
            <a:r>
              <a:rPr lang="fr-CA" sz="1200" b="1" dirty="0">
                <a:latin typeface="Century Gothic" panose="020B0502020202020204" pitchFamily="34" charset="0"/>
                <a:cs typeface="Times New Roman" panose="02020603050405020304" pitchFamily="18" charset="0"/>
                <a:hlinkClick r:id="rId12" tooltip="Adobe Color (nouvelle fenêtre)">
                  <a:extLst>
                    <a:ext uri="{A12FA001-AC4F-418D-AE19-62706E023703}">
                      <ahyp:hlinkClr xmlns:ahyp="http://schemas.microsoft.com/office/drawing/2018/hyperlinkcolor" val="tx"/>
                    </a:ext>
                  </a:extLst>
                </a:hlinkClick>
              </a:rPr>
              <a:t>Adobe </a:t>
            </a:r>
            <a:r>
              <a:rPr lang="fr-CA" sz="1200" b="1" dirty="0" err="1">
                <a:latin typeface="Century Gothic" panose="020B0502020202020204" pitchFamily="34" charset="0"/>
                <a:cs typeface="Times New Roman" panose="02020603050405020304" pitchFamily="18" charset="0"/>
                <a:hlinkClick r:id="rId12" tooltip="Adobe Color (nouvelle fenêtre)">
                  <a:extLst>
                    <a:ext uri="{A12FA001-AC4F-418D-AE19-62706E023703}">
                      <ahyp:hlinkClr xmlns:ahyp="http://schemas.microsoft.com/office/drawing/2018/hyperlinkcolor" val="tx"/>
                    </a:ext>
                  </a:extLst>
                </a:hlinkClick>
              </a:rPr>
              <a:t>Color</a:t>
            </a:r>
            <a:r>
              <a:rPr lang="fr-CA" sz="1200" b="1" dirty="0">
                <a:latin typeface="Century Gothic" panose="020B0502020202020204" pitchFamily="34" charset="0"/>
                <a:cs typeface="Times New Roman" panose="02020603050405020304" pitchFamily="18" charset="0"/>
              </a:rPr>
              <a:t> </a:t>
            </a:r>
            <a:endParaRPr lang="fr-CA" sz="1200" b="1" dirty="0"/>
          </a:p>
        </p:txBody>
      </p:sp>
      <p:pic>
        <p:nvPicPr>
          <p:cNvPr id="43" name="Graphique 42" descr="Double geste d’appui avec un remplissage uni">
            <a:extLst>
              <a:ext uri="{FF2B5EF4-FFF2-40B4-BE49-F238E27FC236}">
                <a16:creationId xmlns:a16="http://schemas.microsoft.com/office/drawing/2014/main" id="{03155F2B-6468-A572-57D0-AB8B48A1E5A0}"/>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103759" y="5194904"/>
            <a:ext cx="465981" cy="465981"/>
          </a:xfrm>
          <a:prstGeom prst="rect">
            <a:avLst/>
          </a:prstGeom>
        </p:spPr>
      </p:pic>
      <p:pic>
        <p:nvPicPr>
          <p:cNvPr id="45" name="Graphique 44" descr="Double geste d’appui avec un remplissage uni">
            <a:extLst>
              <a:ext uri="{FF2B5EF4-FFF2-40B4-BE49-F238E27FC236}">
                <a16:creationId xmlns:a16="http://schemas.microsoft.com/office/drawing/2014/main" id="{3C19AE1C-07A2-817F-1B19-20E92F3A708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121497" y="5693531"/>
            <a:ext cx="465981" cy="465981"/>
          </a:xfrm>
          <a:prstGeom prst="rect">
            <a:avLst/>
          </a:prstGeom>
        </p:spPr>
      </p:pic>
      <p:sp>
        <p:nvSpPr>
          <p:cNvPr id="48" name="ZoneTexte 47">
            <a:extLst>
              <a:ext uri="{FF2B5EF4-FFF2-40B4-BE49-F238E27FC236}">
                <a16:creationId xmlns:a16="http://schemas.microsoft.com/office/drawing/2014/main" id="{6ED76CA5-FADB-F186-BA55-0F85B60A4320}"/>
              </a:ext>
            </a:extLst>
          </p:cNvPr>
          <p:cNvSpPr txBox="1"/>
          <p:nvPr/>
        </p:nvSpPr>
        <p:spPr>
          <a:xfrm>
            <a:off x="5026056" y="4470078"/>
            <a:ext cx="1202189" cy="253916"/>
          </a:xfrm>
          <a:prstGeom prst="rect">
            <a:avLst/>
          </a:prstGeom>
          <a:noFill/>
        </p:spPr>
        <p:txBody>
          <a:bodyPr wrap="square">
            <a:spAutoFit/>
          </a:bodyPr>
          <a:lstStyle/>
          <a:p>
            <a:r>
              <a:rPr lang="fr-CA" sz="1050" dirty="0" err="1">
                <a:latin typeface="Century Gothic" panose="020B0502020202020204" pitchFamily="34" charset="0"/>
                <a:cs typeface="Times New Roman" panose="02020603050405020304" pitchFamily="18" charset="0"/>
              </a:rPr>
              <a:t>Hex</a:t>
            </a:r>
            <a:r>
              <a:rPr lang="fr-CA" sz="1050" dirty="0">
                <a:latin typeface="Century Gothic" panose="020B0502020202020204" pitchFamily="34" charset="0"/>
                <a:cs typeface="Times New Roman" panose="02020603050405020304" pitchFamily="18" charset="0"/>
              </a:rPr>
              <a:t> #364C74</a:t>
            </a:r>
          </a:p>
        </p:txBody>
      </p:sp>
      <p:sp>
        <p:nvSpPr>
          <p:cNvPr id="49" name="ZoneTexte 48">
            <a:extLst>
              <a:ext uri="{FF2B5EF4-FFF2-40B4-BE49-F238E27FC236}">
                <a16:creationId xmlns:a16="http://schemas.microsoft.com/office/drawing/2014/main" id="{0E94A627-4D05-C354-F646-61F964247F13}"/>
              </a:ext>
            </a:extLst>
          </p:cNvPr>
          <p:cNvSpPr txBox="1"/>
          <p:nvPr/>
        </p:nvSpPr>
        <p:spPr>
          <a:xfrm>
            <a:off x="5026056" y="4648440"/>
            <a:ext cx="1202189" cy="253916"/>
          </a:xfrm>
          <a:prstGeom prst="rect">
            <a:avLst/>
          </a:prstGeom>
          <a:noFill/>
        </p:spPr>
        <p:txBody>
          <a:bodyPr wrap="square">
            <a:spAutoFit/>
          </a:bodyPr>
          <a:lstStyle/>
          <a:p>
            <a:r>
              <a:rPr lang="fr-CA" sz="1050" dirty="0" err="1">
                <a:latin typeface="Century Gothic" panose="020B0502020202020204" pitchFamily="34" charset="0"/>
                <a:cs typeface="Times New Roman" panose="02020603050405020304" pitchFamily="18" charset="0"/>
              </a:rPr>
              <a:t>Hex</a:t>
            </a:r>
            <a:r>
              <a:rPr lang="fr-CA" sz="1050" dirty="0">
                <a:latin typeface="Century Gothic" panose="020B0502020202020204" pitchFamily="34" charset="0"/>
                <a:cs typeface="Times New Roman" panose="02020603050405020304" pitchFamily="18" charset="0"/>
              </a:rPr>
              <a:t> #347174</a:t>
            </a:r>
          </a:p>
        </p:txBody>
      </p:sp>
      <p:sp>
        <p:nvSpPr>
          <p:cNvPr id="50" name="ZoneTexte 49">
            <a:extLst>
              <a:ext uri="{FF2B5EF4-FFF2-40B4-BE49-F238E27FC236}">
                <a16:creationId xmlns:a16="http://schemas.microsoft.com/office/drawing/2014/main" id="{02F2DD49-FB91-3773-63F2-FC3EC4720F82}"/>
              </a:ext>
            </a:extLst>
          </p:cNvPr>
          <p:cNvSpPr txBox="1"/>
          <p:nvPr/>
        </p:nvSpPr>
        <p:spPr>
          <a:xfrm>
            <a:off x="5026056" y="4826802"/>
            <a:ext cx="1202189" cy="253916"/>
          </a:xfrm>
          <a:prstGeom prst="rect">
            <a:avLst/>
          </a:prstGeom>
          <a:noFill/>
        </p:spPr>
        <p:txBody>
          <a:bodyPr wrap="square">
            <a:spAutoFit/>
          </a:bodyPr>
          <a:lstStyle/>
          <a:p>
            <a:r>
              <a:rPr lang="fr-CA" sz="1050" dirty="0" err="1">
                <a:latin typeface="Century Gothic" panose="020B0502020202020204" pitchFamily="34" charset="0"/>
                <a:cs typeface="Times New Roman" panose="02020603050405020304" pitchFamily="18" charset="0"/>
              </a:rPr>
              <a:t>Hex</a:t>
            </a:r>
            <a:r>
              <a:rPr lang="fr-CA" sz="1050" dirty="0">
                <a:latin typeface="Century Gothic" panose="020B0502020202020204" pitchFamily="34" charset="0"/>
                <a:cs typeface="Times New Roman" panose="02020603050405020304" pitchFamily="18" charset="0"/>
              </a:rPr>
              <a:t> #1DAF5D</a:t>
            </a:r>
          </a:p>
        </p:txBody>
      </p:sp>
      <p:sp>
        <p:nvSpPr>
          <p:cNvPr id="51" name="ZoneTexte 50">
            <a:extLst>
              <a:ext uri="{FF2B5EF4-FFF2-40B4-BE49-F238E27FC236}">
                <a16:creationId xmlns:a16="http://schemas.microsoft.com/office/drawing/2014/main" id="{DEBDFE18-5AB4-BB1E-4BA3-571CEE685389}"/>
              </a:ext>
            </a:extLst>
          </p:cNvPr>
          <p:cNvSpPr txBox="1"/>
          <p:nvPr/>
        </p:nvSpPr>
        <p:spPr>
          <a:xfrm>
            <a:off x="5026056" y="5005165"/>
            <a:ext cx="1202189" cy="253916"/>
          </a:xfrm>
          <a:prstGeom prst="rect">
            <a:avLst/>
          </a:prstGeom>
          <a:noFill/>
        </p:spPr>
        <p:txBody>
          <a:bodyPr wrap="square">
            <a:spAutoFit/>
          </a:bodyPr>
          <a:lstStyle/>
          <a:p>
            <a:r>
              <a:rPr lang="fr-CA" sz="1050" dirty="0" err="1">
                <a:latin typeface="Century Gothic" panose="020B0502020202020204" pitchFamily="34" charset="0"/>
                <a:cs typeface="Times New Roman" panose="02020603050405020304" pitchFamily="18" charset="0"/>
              </a:rPr>
              <a:t>Hex</a:t>
            </a:r>
            <a:r>
              <a:rPr lang="fr-CA" sz="1050" dirty="0">
                <a:latin typeface="Century Gothic" panose="020B0502020202020204" pitchFamily="34" charset="0"/>
                <a:cs typeface="Times New Roman" panose="02020603050405020304" pitchFamily="18" charset="0"/>
              </a:rPr>
              <a:t> #9EC1B4</a:t>
            </a:r>
          </a:p>
        </p:txBody>
      </p:sp>
      <p:sp>
        <p:nvSpPr>
          <p:cNvPr id="54" name="ZoneTexte 53">
            <a:extLst>
              <a:ext uri="{FF2B5EF4-FFF2-40B4-BE49-F238E27FC236}">
                <a16:creationId xmlns:a16="http://schemas.microsoft.com/office/drawing/2014/main" id="{9CA0F348-5212-BA91-1B93-6178F704E82E}"/>
              </a:ext>
            </a:extLst>
          </p:cNvPr>
          <p:cNvSpPr txBox="1"/>
          <p:nvPr/>
        </p:nvSpPr>
        <p:spPr>
          <a:xfrm>
            <a:off x="809322" y="6431947"/>
            <a:ext cx="4844095" cy="561692"/>
          </a:xfrm>
          <a:prstGeom prst="rect">
            <a:avLst/>
          </a:prstGeom>
          <a:noFill/>
        </p:spPr>
        <p:txBody>
          <a:bodyPr wrap="square">
            <a:spAutoFit/>
          </a:bodyPr>
          <a:lstStyle/>
          <a:p>
            <a:r>
              <a:rPr lang="fr-CA" sz="1000" b="1" dirty="0">
                <a:latin typeface="Century Gothic" panose="020B0502020202020204" pitchFamily="34" charset="0"/>
                <a:cs typeface="Times New Roman" panose="02020603050405020304" pitchFamily="18" charset="0"/>
              </a:rPr>
              <a:t>Choisir avec soin </a:t>
            </a:r>
            <a:r>
              <a:rPr lang="fr-CA" sz="1000" dirty="0">
                <a:latin typeface="Century Gothic" panose="020B0502020202020204" pitchFamily="34" charset="0"/>
                <a:cs typeface="Times New Roman" panose="02020603050405020304" pitchFamily="18" charset="0"/>
              </a:rPr>
              <a:t>: </a:t>
            </a:r>
            <a:r>
              <a:rPr lang="fr-CA" sz="1050" dirty="0">
                <a:latin typeface="Britannic Bold" panose="020B0903060703020204" pitchFamily="34" charset="0"/>
                <a:cs typeface="Times New Roman" panose="02020603050405020304" pitchFamily="18" charset="0"/>
              </a:rPr>
              <a:t>Des polices différentes </a:t>
            </a:r>
            <a:r>
              <a:rPr lang="fr-CA" sz="1050" dirty="0">
                <a:latin typeface="Calisto MT" panose="02040603050505030304" pitchFamily="18" charset="0"/>
                <a:cs typeface="Times New Roman" panose="02020603050405020304" pitchFamily="18" charset="0"/>
              </a:rPr>
              <a:t>transmettent des messages différents</a:t>
            </a:r>
            <a:endParaRPr lang="fr-CA" sz="1000" dirty="0">
              <a:latin typeface="Calisto MT" panose="02040603050505030304" pitchFamily="18" charset="0"/>
              <a:cs typeface="Times New Roman" panose="02020603050405020304" pitchFamily="18" charset="0"/>
            </a:endParaRPr>
          </a:p>
          <a:p>
            <a:r>
              <a:rPr lang="fr-CA" sz="1000" dirty="0">
                <a:latin typeface="Century Gothic" panose="020B0502020202020204" pitchFamily="34" charset="0"/>
                <a:cs typeface="Times New Roman" panose="02020603050405020304" pitchFamily="18" charset="0"/>
              </a:rPr>
              <a:t>Soyez sélectif dans le choix des polices et des textes et assurez-vous que chaque élément textuel est nécessaire pour communiquer vos messages.</a:t>
            </a:r>
          </a:p>
        </p:txBody>
      </p:sp>
      <p:sp>
        <p:nvSpPr>
          <p:cNvPr id="57" name="ZoneTexte 56">
            <a:extLst>
              <a:ext uri="{FF2B5EF4-FFF2-40B4-BE49-F238E27FC236}">
                <a16:creationId xmlns:a16="http://schemas.microsoft.com/office/drawing/2014/main" id="{069855EC-764B-BCA6-71E4-F7841C635284}"/>
              </a:ext>
            </a:extLst>
          </p:cNvPr>
          <p:cNvSpPr txBox="1"/>
          <p:nvPr/>
        </p:nvSpPr>
        <p:spPr>
          <a:xfrm>
            <a:off x="1178313" y="1996805"/>
            <a:ext cx="4448837" cy="369332"/>
          </a:xfrm>
          <a:prstGeom prst="rect">
            <a:avLst/>
          </a:prstGeom>
          <a:noFill/>
        </p:spPr>
        <p:txBody>
          <a:bodyPr wrap="square">
            <a:spAutoFit/>
          </a:bodyPr>
          <a:lstStyle/>
          <a:p>
            <a:r>
              <a:rPr lang="fr-CA" dirty="0"/>
              <a:t>Éléments d'un document infographique</a:t>
            </a:r>
          </a:p>
        </p:txBody>
      </p:sp>
      <p:sp>
        <p:nvSpPr>
          <p:cNvPr id="58" name="Rectangle : coins arrondis 57">
            <a:extLst>
              <a:ext uri="{FF2B5EF4-FFF2-40B4-BE49-F238E27FC236}">
                <a16:creationId xmlns:a16="http://schemas.microsoft.com/office/drawing/2014/main" id="{1D71B9EB-5D8B-62F5-23AC-9CBB91B7B057}"/>
              </a:ext>
            </a:extLst>
          </p:cNvPr>
          <p:cNvSpPr>
            <a:spLocks noChangeAspect="1"/>
          </p:cNvSpPr>
          <p:nvPr/>
        </p:nvSpPr>
        <p:spPr>
          <a:xfrm>
            <a:off x="175260" y="2533674"/>
            <a:ext cx="485177" cy="485177"/>
          </a:xfrm>
          <a:prstGeom prst="roundRect">
            <a:avLst/>
          </a:prstGeom>
          <a:solidFill>
            <a:srgbClr val="364C74"/>
          </a:solidFill>
          <a:ln>
            <a:noFill/>
          </a:ln>
        </p:spPr>
        <p:style>
          <a:lnRef idx="2">
            <a:schemeClr val="dk1">
              <a:shade val="50000"/>
            </a:schemeClr>
          </a:lnRef>
          <a:fillRef idx="1">
            <a:schemeClr val="dk1"/>
          </a:fillRef>
          <a:effectRef idx="0">
            <a:schemeClr val="dk1"/>
          </a:effectRef>
          <a:fontRef idx="minor">
            <a:schemeClr val="lt1"/>
          </a:fontRef>
        </p:style>
        <p:txBody>
          <a:bodyPr rtlCol="0" anchor="ctr" anchorCtr="0"/>
          <a:lstStyle/>
          <a:p>
            <a:pPr algn="ctr"/>
            <a:r>
              <a:rPr lang="fr-FR" sz="2400" dirty="0"/>
              <a:t>1</a:t>
            </a:r>
          </a:p>
        </p:txBody>
      </p:sp>
      <p:sp>
        <p:nvSpPr>
          <p:cNvPr id="59" name="Rectangle : coins arrondis 58">
            <a:extLst>
              <a:ext uri="{FF2B5EF4-FFF2-40B4-BE49-F238E27FC236}">
                <a16:creationId xmlns:a16="http://schemas.microsoft.com/office/drawing/2014/main" id="{5A7252E1-B3A2-F471-46EF-614A9F834944}"/>
              </a:ext>
            </a:extLst>
          </p:cNvPr>
          <p:cNvSpPr>
            <a:spLocks noChangeAspect="1"/>
          </p:cNvSpPr>
          <p:nvPr/>
        </p:nvSpPr>
        <p:spPr>
          <a:xfrm>
            <a:off x="138107" y="4370185"/>
            <a:ext cx="485177" cy="485177"/>
          </a:xfrm>
          <a:prstGeom prst="roundRect">
            <a:avLst/>
          </a:prstGeom>
          <a:solidFill>
            <a:srgbClr val="364C74"/>
          </a:solidFill>
          <a:ln>
            <a:noFill/>
          </a:ln>
        </p:spPr>
        <p:style>
          <a:lnRef idx="2">
            <a:schemeClr val="dk1">
              <a:shade val="50000"/>
            </a:schemeClr>
          </a:lnRef>
          <a:fillRef idx="1">
            <a:schemeClr val="dk1"/>
          </a:fillRef>
          <a:effectRef idx="0">
            <a:schemeClr val="dk1"/>
          </a:effectRef>
          <a:fontRef idx="minor">
            <a:schemeClr val="lt1"/>
          </a:fontRef>
        </p:style>
        <p:txBody>
          <a:bodyPr rtlCol="0" anchor="ctr" anchorCtr="0"/>
          <a:lstStyle/>
          <a:p>
            <a:pPr algn="ctr"/>
            <a:r>
              <a:rPr lang="fr-FR" sz="2400" dirty="0"/>
              <a:t>2</a:t>
            </a:r>
          </a:p>
        </p:txBody>
      </p:sp>
      <p:sp>
        <p:nvSpPr>
          <p:cNvPr id="61" name="Rectangle : coins arrondis 60">
            <a:extLst>
              <a:ext uri="{FF2B5EF4-FFF2-40B4-BE49-F238E27FC236}">
                <a16:creationId xmlns:a16="http://schemas.microsoft.com/office/drawing/2014/main" id="{E51A0077-D523-CA6A-E2FA-D29D8125FEA5}"/>
              </a:ext>
            </a:extLst>
          </p:cNvPr>
          <p:cNvSpPr>
            <a:spLocks noChangeAspect="1"/>
          </p:cNvSpPr>
          <p:nvPr/>
        </p:nvSpPr>
        <p:spPr>
          <a:xfrm>
            <a:off x="138107" y="6062417"/>
            <a:ext cx="485177" cy="485177"/>
          </a:xfrm>
          <a:prstGeom prst="roundRect">
            <a:avLst/>
          </a:prstGeom>
          <a:solidFill>
            <a:srgbClr val="364C74"/>
          </a:solidFill>
          <a:ln>
            <a:noFill/>
          </a:ln>
        </p:spPr>
        <p:style>
          <a:lnRef idx="2">
            <a:schemeClr val="dk1">
              <a:shade val="50000"/>
            </a:schemeClr>
          </a:lnRef>
          <a:fillRef idx="1">
            <a:schemeClr val="dk1"/>
          </a:fillRef>
          <a:effectRef idx="0">
            <a:schemeClr val="dk1"/>
          </a:effectRef>
          <a:fontRef idx="minor">
            <a:schemeClr val="lt1"/>
          </a:fontRef>
        </p:style>
        <p:txBody>
          <a:bodyPr rtlCol="0" anchor="ctr" anchorCtr="0"/>
          <a:lstStyle/>
          <a:p>
            <a:pPr algn="ctr"/>
            <a:r>
              <a:rPr lang="fr-FR" sz="2400" dirty="0"/>
              <a:t>3</a:t>
            </a:r>
          </a:p>
        </p:txBody>
      </p:sp>
      <p:sp>
        <p:nvSpPr>
          <p:cNvPr id="62" name="Rectangle : coins arrondis 61">
            <a:extLst>
              <a:ext uri="{FF2B5EF4-FFF2-40B4-BE49-F238E27FC236}">
                <a16:creationId xmlns:a16="http://schemas.microsoft.com/office/drawing/2014/main" id="{14FB66A7-E237-D022-22A0-16BDBD8D32EE}"/>
              </a:ext>
            </a:extLst>
          </p:cNvPr>
          <p:cNvSpPr>
            <a:spLocks noChangeAspect="1"/>
          </p:cNvSpPr>
          <p:nvPr/>
        </p:nvSpPr>
        <p:spPr>
          <a:xfrm>
            <a:off x="138107" y="6924075"/>
            <a:ext cx="485177" cy="485177"/>
          </a:xfrm>
          <a:prstGeom prst="roundRect">
            <a:avLst/>
          </a:prstGeom>
          <a:solidFill>
            <a:srgbClr val="364C74"/>
          </a:solidFill>
          <a:ln>
            <a:noFill/>
          </a:ln>
        </p:spPr>
        <p:style>
          <a:lnRef idx="2">
            <a:schemeClr val="dk1">
              <a:shade val="50000"/>
            </a:schemeClr>
          </a:lnRef>
          <a:fillRef idx="1">
            <a:schemeClr val="dk1"/>
          </a:fillRef>
          <a:effectRef idx="0">
            <a:schemeClr val="dk1"/>
          </a:effectRef>
          <a:fontRef idx="minor">
            <a:schemeClr val="lt1"/>
          </a:fontRef>
        </p:style>
        <p:txBody>
          <a:bodyPr rtlCol="0" anchor="ctr" anchorCtr="0"/>
          <a:lstStyle/>
          <a:p>
            <a:pPr algn="ctr"/>
            <a:r>
              <a:rPr lang="fr-FR" sz="2400" dirty="0"/>
              <a:t>4</a:t>
            </a:r>
          </a:p>
        </p:txBody>
      </p:sp>
      <p:sp>
        <p:nvSpPr>
          <p:cNvPr id="64" name="ZoneTexte 63">
            <a:extLst>
              <a:ext uri="{FF2B5EF4-FFF2-40B4-BE49-F238E27FC236}">
                <a16:creationId xmlns:a16="http://schemas.microsoft.com/office/drawing/2014/main" id="{E1778676-CD9B-94B1-2815-6EEEC773A3A5}"/>
              </a:ext>
            </a:extLst>
          </p:cNvPr>
          <p:cNvSpPr txBox="1"/>
          <p:nvPr/>
        </p:nvSpPr>
        <p:spPr>
          <a:xfrm>
            <a:off x="5025261" y="7779859"/>
            <a:ext cx="1312726" cy="276999"/>
          </a:xfrm>
          <a:prstGeom prst="rect">
            <a:avLst/>
          </a:prstGeom>
          <a:solidFill>
            <a:srgbClr val="1DAF5D"/>
          </a:solidFill>
        </p:spPr>
        <p:txBody>
          <a:bodyPr wrap="square">
            <a:spAutoFit/>
          </a:bodyPr>
          <a:lstStyle/>
          <a:p>
            <a:r>
              <a:rPr lang="fr-CA" sz="1200" b="1" dirty="0">
                <a:latin typeface="Century Gothic" panose="020B0502020202020204" pitchFamily="34" charset="0"/>
                <a:cs typeface="Times New Roman" panose="02020603050405020304" pitchFamily="18" charset="0"/>
                <a:hlinkClick r:id="rId15" tooltip="Noun Project (nouvelle fenêtre)">
                  <a:extLst>
                    <a:ext uri="{A12FA001-AC4F-418D-AE19-62706E023703}">
                      <ahyp:hlinkClr xmlns:ahyp="http://schemas.microsoft.com/office/drawing/2018/hyperlinkcolor" val="tx"/>
                    </a:ext>
                  </a:extLst>
                </a:hlinkClick>
              </a:rPr>
              <a:t>Noun Project</a:t>
            </a:r>
            <a:r>
              <a:rPr lang="fr-CA" sz="1200" b="1" dirty="0">
                <a:latin typeface="Century Gothic" panose="020B0502020202020204" pitchFamily="34" charset="0"/>
                <a:cs typeface="Times New Roman" panose="02020603050405020304" pitchFamily="18" charset="0"/>
              </a:rPr>
              <a:t> </a:t>
            </a:r>
            <a:endParaRPr lang="fr-CA" sz="1200" b="1" dirty="0"/>
          </a:p>
        </p:txBody>
      </p:sp>
      <p:pic>
        <p:nvPicPr>
          <p:cNvPr id="65" name="Graphique 64" descr="Double geste d’appui avec un remplissage uni">
            <a:extLst>
              <a:ext uri="{FF2B5EF4-FFF2-40B4-BE49-F238E27FC236}">
                <a16:creationId xmlns:a16="http://schemas.microsoft.com/office/drawing/2014/main" id="{0EBB36D4-2A39-F760-19D4-FC99BA7E6563}"/>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121497" y="7684562"/>
            <a:ext cx="465981" cy="465981"/>
          </a:xfrm>
          <a:prstGeom prst="rect">
            <a:avLst/>
          </a:prstGeom>
        </p:spPr>
      </p:pic>
      <p:sp>
        <p:nvSpPr>
          <p:cNvPr id="71" name="ZoneTexte 70">
            <a:extLst>
              <a:ext uri="{FF2B5EF4-FFF2-40B4-BE49-F238E27FC236}">
                <a16:creationId xmlns:a16="http://schemas.microsoft.com/office/drawing/2014/main" id="{7C64A1EE-8CAA-1689-8C0E-40C6BC0B717C}"/>
              </a:ext>
            </a:extLst>
          </p:cNvPr>
          <p:cNvSpPr txBox="1"/>
          <p:nvPr/>
        </p:nvSpPr>
        <p:spPr>
          <a:xfrm>
            <a:off x="633425" y="6120339"/>
            <a:ext cx="1552575" cy="369332"/>
          </a:xfrm>
          <a:prstGeom prst="rect">
            <a:avLst/>
          </a:prstGeom>
          <a:noFill/>
        </p:spPr>
        <p:txBody>
          <a:bodyPr wrap="square">
            <a:spAutoFit/>
          </a:bodyPr>
          <a:lstStyle/>
          <a:p>
            <a:pPr algn="l">
              <a:spcAft>
                <a:spcPts val="13200"/>
              </a:spcAft>
            </a:pPr>
            <a:r>
              <a:rPr lang="fr-CA" dirty="0"/>
              <a:t>Les couleurs</a:t>
            </a:r>
          </a:p>
        </p:txBody>
      </p:sp>
      <p:sp>
        <p:nvSpPr>
          <p:cNvPr id="77" name="ZoneTexte 76">
            <a:extLst>
              <a:ext uri="{FF2B5EF4-FFF2-40B4-BE49-F238E27FC236}">
                <a16:creationId xmlns:a16="http://schemas.microsoft.com/office/drawing/2014/main" id="{AD600178-2178-CFFA-8343-C20A25B5E5FC}"/>
              </a:ext>
            </a:extLst>
          </p:cNvPr>
          <p:cNvSpPr txBox="1"/>
          <p:nvPr/>
        </p:nvSpPr>
        <p:spPr>
          <a:xfrm>
            <a:off x="670578" y="2453097"/>
            <a:ext cx="2028824" cy="646331"/>
          </a:xfrm>
          <a:prstGeom prst="rect">
            <a:avLst/>
          </a:prstGeom>
          <a:noFill/>
        </p:spPr>
        <p:txBody>
          <a:bodyPr wrap="square">
            <a:spAutoFit/>
          </a:bodyPr>
          <a:lstStyle/>
          <a:p>
            <a:pPr algn="l">
              <a:spcAft>
                <a:spcPts val="14400"/>
              </a:spcAft>
            </a:pPr>
            <a:r>
              <a:rPr lang="fr-CA" dirty="0"/>
              <a:t>Le fil de lecture </a:t>
            </a:r>
            <a:br>
              <a:rPr lang="fr-CA" dirty="0"/>
            </a:br>
            <a:r>
              <a:rPr lang="fr-CA" dirty="0"/>
              <a:t>des informations</a:t>
            </a:r>
          </a:p>
        </p:txBody>
      </p:sp>
      <p:sp>
        <p:nvSpPr>
          <p:cNvPr id="80" name="ZoneTexte 79">
            <a:extLst>
              <a:ext uri="{FF2B5EF4-FFF2-40B4-BE49-F238E27FC236}">
                <a16:creationId xmlns:a16="http://schemas.microsoft.com/office/drawing/2014/main" id="{0CBB7A0D-4D7B-864E-BE14-5A48DCF8CC04}"/>
              </a:ext>
            </a:extLst>
          </p:cNvPr>
          <p:cNvSpPr txBox="1"/>
          <p:nvPr/>
        </p:nvSpPr>
        <p:spPr>
          <a:xfrm>
            <a:off x="633425" y="4428107"/>
            <a:ext cx="2885510" cy="369332"/>
          </a:xfrm>
          <a:prstGeom prst="rect">
            <a:avLst/>
          </a:prstGeom>
          <a:noFill/>
        </p:spPr>
        <p:txBody>
          <a:bodyPr wrap="square">
            <a:spAutoFit/>
          </a:bodyPr>
          <a:lstStyle/>
          <a:p>
            <a:pPr algn="l">
              <a:spcAft>
                <a:spcPts val="6000"/>
              </a:spcAft>
            </a:pPr>
            <a:r>
              <a:rPr lang="fr-CA" dirty="0"/>
              <a:t>Les polices de caractères</a:t>
            </a:r>
          </a:p>
        </p:txBody>
      </p:sp>
      <p:sp>
        <p:nvSpPr>
          <p:cNvPr id="85" name="ZoneTexte 84">
            <a:extLst>
              <a:ext uri="{FF2B5EF4-FFF2-40B4-BE49-F238E27FC236}">
                <a16:creationId xmlns:a16="http://schemas.microsoft.com/office/drawing/2014/main" id="{92A6E9A2-7B8F-6B3D-E890-E014E5F9F022}"/>
              </a:ext>
            </a:extLst>
          </p:cNvPr>
          <p:cNvSpPr txBox="1"/>
          <p:nvPr/>
        </p:nvSpPr>
        <p:spPr>
          <a:xfrm>
            <a:off x="633425" y="6981997"/>
            <a:ext cx="1510457" cy="369332"/>
          </a:xfrm>
          <a:prstGeom prst="rect">
            <a:avLst/>
          </a:prstGeom>
          <a:noFill/>
        </p:spPr>
        <p:txBody>
          <a:bodyPr wrap="square">
            <a:spAutoFit/>
          </a:bodyPr>
          <a:lstStyle/>
          <a:p>
            <a:pPr algn="l">
              <a:spcAft>
                <a:spcPts val="13200"/>
              </a:spcAft>
            </a:pPr>
            <a:r>
              <a:rPr lang="fr-CA" dirty="0"/>
              <a:t>Les formes</a:t>
            </a:r>
          </a:p>
        </p:txBody>
      </p:sp>
      <p:sp>
        <p:nvSpPr>
          <p:cNvPr id="89" name="ZoneTexte 88">
            <a:extLst>
              <a:ext uri="{FF2B5EF4-FFF2-40B4-BE49-F238E27FC236}">
                <a16:creationId xmlns:a16="http://schemas.microsoft.com/office/drawing/2014/main" id="{439B7BF7-DE95-4553-B299-A2F31C9F06AB}"/>
              </a:ext>
            </a:extLst>
          </p:cNvPr>
          <p:cNvSpPr txBox="1"/>
          <p:nvPr/>
        </p:nvSpPr>
        <p:spPr>
          <a:xfrm>
            <a:off x="809322" y="7308515"/>
            <a:ext cx="5590385" cy="577081"/>
          </a:xfrm>
          <a:prstGeom prst="rect">
            <a:avLst/>
          </a:prstGeom>
          <a:noFill/>
        </p:spPr>
        <p:txBody>
          <a:bodyPr wrap="square">
            <a:spAutoFit/>
          </a:bodyPr>
          <a:lstStyle/>
          <a:p>
            <a:r>
              <a:rPr lang="fr-CA" sz="1000" b="1" dirty="0">
                <a:latin typeface="Century Gothic" panose="020B0502020202020204" pitchFamily="34" charset="0"/>
                <a:cs typeface="Times New Roman" panose="02020603050405020304" pitchFamily="18" charset="0"/>
              </a:rPr>
              <a:t>Simplifier le message </a:t>
            </a:r>
            <a:r>
              <a:rPr lang="fr-CA" sz="1000" dirty="0">
                <a:latin typeface="Century Gothic" panose="020B0502020202020204" pitchFamily="34" charset="0"/>
                <a:cs typeface="Times New Roman" panose="02020603050405020304" pitchFamily="18" charset="0"/>
              </a:rPr>
              <a:t>: </a:t>
            </a:r>
            <a:r>
              <a:rPr lang="fr-CA" sz="1050" dirty="0">
                <a:latin typeface="Century Gothic" panose="020B0502020202020204" pitchFamily="34" charset="0"/>
                <a:cs typeface="Times New Roman" panose="02020603050405020304" pitchFamily="18" charset="0"/>
              </a:rPr>
              <a:t>Qu'il s'agisse d'appuyer un texte ou de mettre en valeur des en-têtes ou des listes, les formes créent une visualisation plus dynamique. Il faut veiller à ce que leur taille et leur alignement soient cohérents.</a:t>
            </a:r>
          </a:p>
        </p:txBody>
      </p:sp>
      <p:sp>
        <p:nvSpPr>
          <p:cNvPr id="95" name="ZoneTexte 94">
            <a:extLst>
              <a:ext uri="{FF2B5EF4-FFF2-40B4-BE49-F238E27FC236}">
                <a16:creationId xmlns:a16="http://schemas.microsoft.com/office/drawing/2014/main" id="{8C397EC0-2963-106E-3F2F-20D433963565}"/>
              </a:ext>
            </a:extLst>
          </p:cNvPr>
          <p:cNvSpPr txBox="1"/>
          <p:nvPr/>
        </p:nvSpPr>
        <p:spPr>
          <a:xfrm>
            <a:off x="5025261" y="8256362"/>
            <a:ext cx="1312726" cy="276999"/>
          </a:xfrm>
          <a:prstGeom prst="rect">
            <a:avLst/>
          </a:prstGeom>
          <a:solidFill>
            <a:srgbClr val="1DAF5D"/>
          </a:solidFill>
        </p:spPr>
        <p:txBody>
          <a:bodyPr wrap="square">
            <a:spAutoFit/>
          </a:bodyPr>
          <a:lstStyle/>
          <a:p>
            <a:r>
              <a:rPr lang="fr-CA" sz="1200" b="1" dirty="0" err="1">
                <a:latin typeface="Century Gothic" panose="020B0502020202020204" pitchFamily="34" charset="0"/>
                <a:cs typeface="Times New Roman" panose="02020603050405020304" pitchFamily="18" charset="0"/>
                <a:hlinkClick r:id="rId16" tooltip="Noun Project (nouvelle fenêtre)">
                  <a:extLst>
                    <a:ext uri="{A12FA001-AC4F-418D-AE19-62706E023703}">
                      <ahyp:hlinkClr xmlns:ahyp="http://schemas.microsoft.com/office/drawing/2018/hyperlinkcolor" val="tx"/>
                    </a:ext>
                  </a:extLst>
                </a:hlinkClick>
              </a:rPr>
              <a:t>Streamline</a:t>
            </a:r>
            <a:endParaRPr lang="fr-CA" sz="1200" b="1" dirty="0">
              <a:latin typeface="Century Gothic" panose="020B0502020202020204" pitchFamily="34" charset="0"/>
              <a:cs typeface="Times New Roman" panose="02020603050405020304" pitchFamily="18" charset="0"/>
            </a:endParaRPr>
          </a:p>
        </p:txBody>
      </p:sp>
      <p:pic>
        <p:nvPicPr>
          <p:cNvPr id="96" name="Graphique 95" descr="Double geste d’appui avec un remplissage uni">
            <a:extLst>
              <a:ext uri="{FF2B5EF4-FFF2-40B4-BE49-F238E27FC236}">
                <a16:creationId xmlns:a16="http://schemas.microsoft.com/office/drawing/2014/main" id="{D3E31D32-BF79-A8E1-734F-7640FC929B3B}"/>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121497" y="8161065"/>
            <a:ext cx="465981" cy="465981"/>
          </a:xfrm>
          <a:prstGeom prst="rect">
            <a:avLst/>
          </a:prstGeom>
        </p:spPr>
      </p:pic>
    </p:spTree>
    <p:extLst>
      <p:ext uri="{BB962C8B-B14F-4D97-AF65-F5344CB8AC3E}">
        <p14:creationId xmlns:p14="http://schemas.microsoft.com/office/powerpoint/2010/main" val="2004102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203F59-C168-2269-B187-17E1F1DE659F}"/>
              </a:ext>
            </a:extLst>
          </p:cNvPr>
          <p:cNvSpPr/>
          <p:nvPr/>
        </p:nvSpPr>
        <p:spPr>
          <a:xfrm>
            <a:off x="-111760" y="5615263"/>
            <a:ext cx="7081520" cy="2750193"/>
          </a:xfrm>
          <a:prstGeom prst="rect">
            <a:avLst/>
          </a:prstGeom>
          <a:solidFill>
            <a:srgbClr val="364C7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4" name="ZoneTexte 3">
            <a:extLst>
              <a:ext uri="{FF2B5EF4-FFF2-40B4-BE49-F238E27FC236}">
                <a16:creationId xmlns:a16="http://schemas.microsoft.com/office/drawing/2014/main" id="{99305467-D407-175B-4526-7504C84752C6}"/>
              </a:ext>
            </a:extLst>
          </p:cNvPr>
          <p:cNvSpPr txBox="1"/>
          <p:nvPr/>
        </p:nvSpPr>
        <p:spPr>
          <a:xfrm>
            <a:off x="127" y="170"/>
            <a:ext cx="6857748" cy="264220"/>
          </a:xfrm>
          <a:prstGeom prst="rect">
            <a:avLst/>
          </a:prstGeom>
          <a:solidFill>
            <a:srgbClr val="364C74"/>
          </a:solidFill>
        </p:spPr>
        <p:txBody>
          <a:bodyPr wrap="square" tIns="269990" bIns="269990">
            <a:noAutofit/>
          </a:bodyPr>
          <a:lstStyle/>
          <a:p>
            <a:pPr algn="ctr"/>
            <a:endParaRPr lang="fr-FR" sz="1350">
              <a:solidFill>
                <a:schemeClr val="bg1"/>
              </a:solidFill>
            </a:endParaRPr>
          </a:p>
        </p:txBody>
      </p:sp>
      <p:sp>
        <p:nvSpPr>
          <p:cNvPr id="10" name="ZoneTexte 9">
            <a:extLst>
              <a:ext uri="{FF2B5EF4-FFF2-40B4-BE49-F238E27FC236}">
                <a16:creationId xmlns:a16="http://schemas.microsoft.com/office/drawing/2014/main" id="{661B1FB7-A1C4-97EA-0DB0-81ECC5621284}"/>
              </a:ext>
            </a:extLst>
          </p:cNvPr>
          <p:cNvSpPr txBox="1"/>
          <p:nvPr/>
        </p:nvSpPr>
        <p:spPr>
          <a:xfrm>
            <a:off x="99732" y="8365456"/>
            <a:ext cx="6478221" cy="527018"/>
          </a:xfrm>
          <a:prstGeom prst="rect">
            <a:avLst/>
          </a:prstGeom>
          <a:solidFill>
            <a:schemeClr val="bg1"/>
          </a:solidFill>
        </p:spPr>
        <p:txBody>
          <a:bodyPr wrap="square" lIns="68579" tIns="45719" rIns="68579" bIns="45719">
            <a:noAutofit/>
          </a:bodyPr>
          <a:lstStyle/>
          <a:p>
            <a:r>
              <a:rPr lang="fr-CA" sz="600" b="1" dirty="0">
                <a:latin typeface="Century Gothic" panose="020B0502020202020204" pitchFamily="34" charset="0"/>
              </a:rPr>
              <a:t>Crédits</a:t>
            </a:r>
          </a:p>
          <a:p>
            <a:r>
              <a:rPr lang="fr-CA" sz="600" dirty="0">
                <a:solidFill>
                  <a:srgbClr val="000000"/>
                </a:solidFill>
                <a:latin typeface="Century Gothic" panose="020B0502020202020204" pitchFamily="34" charset="0"/>
              </a:rPr>
              <a:t>Cette ressource éducative libre, contenant des documents infographiques, a été créée en 2023 et mise à jour en 2024 par Alain Mélançon, conseiller en communication et chargé de cours et Kateri Raymond, professeure praticienne en sciences de la santé à l'Université de Sherbrooke avec le soutien financier des Fonds d'innovation pédagogique et la collaboration de l'Incubateur d'innovation pédagogique (i2P) de l'Université de Sherbrooke.</a:t>
            </a:r>
          </a:p>
          <a:p>
            <a:endParaRPr lang="fr-CA" sz="600" dirty="0">
              <a:latin typeface="Century Gothic" panose="020B0502020202020204" pitchFamily="34" charset="0"/>
            </a:endParaRPr>
          </a:p>
        </p:txBody>
      </p:sp>
      <p:sp>
        <p:nvSpPr>
          <p:cNvPr id="13" name="ZoneTexte 12">
            <a:extLst>
              <a:ext uri="{FF2B5EF4-FFF2-40B4-BE49-F238E27FC236}">
                <a16:creationId xmlns:a16="http://schemas.microsoft.com/office/drawing/2014/main" id="{1C07BD2D-A977-57D9-16AC-41BBE5727CFC}"/>
              </a:ext>
            </a:extLst>
          </p:cNvPr>
          <p:cNvSpPr txBox="1"/>
          <p:nvPr/>
        </p:nvSpPr>
        <p:spPr>
          <a:xfrm flipH="1">
            <a:off x="3429000" y="396680"/>
            <a:ext cx="3200352" cy="1293652"/>
          </a:xfrm>
          <a:prstGeom prst="rect">
            <a:avLst/>
          </a:prstGeom>
          <a:noFill/>
        </p:spPr>
        <p:txBody>
          <a:bodyPr wrap="square" lIns="53998" tIns="53998" rIns="53998" bIns="53998">
            <a:noAutofit/>
          </a:bodyPr>
          <a:lstStyle/>
          <a:p>
            <a:r>
              <a:rPr lang="fr-CA" sz="2000" dirty="0"/>
              <a:t>Des ressources sur les</a:t>
            </a:r>
          </a:p>
          <a:p>
            <a:r>
              <a:rPr lang="fr-CA" sz="2286" b="1" dirty="0">
                <a:latin typeface="Rockwell" panose="02060603020205020403" pitchFamily="18" charset="77"/>
              </a:rPr>
              <a:t>DOCUMENT</a:t>
            </a:r>
            <a:br>
              <a:rPr lang="fr-CA" sz="2286" b="1" dirty="0">
                <a:latin typeface="Rockwell" panose="02060603020205020403" pitchFamily="18" charset="77"/>
              </a:rPr>
            </a:br>
            <a:r>
              <a:rPr lang="fr-CA" sz="2286" b="1" dirty="0">
                <a:latin typeface="Rockwell" panose="02060603020205020403" pitchFamily="18" charset="77"/>
              </a:rPr>
              <a:t>INFOGRAPHIQUE</a:t>
            </a:r>
            <a:endParaRPr lang="fr-FR" sz="2286" b="1" dirty="0">
              <a:latin typeface="Rockwell" panose="02060603020205020403" pitchFamily="18" charset="77"/>
            </a:endParaRPr>
          </a:p>
        </p:txBody>
      </p:sp>
      <p:sp>
        <p:nvSpPr>
          <p:cNvPr id="16" name="Rectangle 1">
            <a:extLst>
              <a:ext uri="{FF2B5EF4-FFF2-40B4-BE49-F238E27FC236}">
                <a16:creationId xmlns:a16="http://schemas.microsoft.com/office/drawing/2014/main" id="{EFFD7455-AED2-A0BC-6030-06BBE9CFB164}"/>
              </a:ext>
            </a:extLst>
          </p:cNvPr>
          <p:cNvSpPr>
            <a:spLocks noChangeArrowheads="1"/>
          </p:cNvSpPr>
          <p:nvPr/>
        </p:nvSpPr>
        <p:spPr bwMode="auto">
          <a:xfrm>
            <a:off x="65494" y="8943567"/>
            <a:ext cx="6415539" cy="184666"/>
          </a:xfrm>
          <a:prstGeom prst="rect">
            <a:avLst/>
          </a:prstGeom>
          <a:noFill/>
          <a:ln>
            <a:noFill/>
          </a:ln>
          <a:effec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600" b="0" i="0" u="none" strike="noStrike" cap="none" normalizeH="0" baseline="0" dirty="0">
                <a:ln>
                  <a:noFill/>
                </a:ln>
                <a:solidFill>
                  <a:srgbClr val="000000"/>
                </a:solidFill>
                <a:effectLst/>
                <a:latin typeface="Century Gothic" panose="020B0502020202020204" pitchFamily="34" charset="0"/>
              </a:rPr>
              <a:t>Pour citer cette ressource éducative libre : Alain Mélançon et Kateri Raymond. (2024). Concevoir un document infographique. Université de Sherbrooke. </a:t>
            </a:r>
            <a:r>
              <a:rPr kumimoji="0" lang="fr-FR" altLang="fr-FR" sz="600" b="0" i="0" u="none" strike="noStrike" cap="none" normalizeH="0" baseline="0" dirty="0">
                <a:ln>
                  <a:noFill/>
                </a:ln>
                <a:solidFill>
                  <a:schemeClr val="tx1"/>
                </a:solidFill>
                <a:effectLst/>
                <a:latin typeface="Century Gothic" panose="020B0502020202020204" pitchFamily="34" charset="0"/>
                <a:cs typeface="Arial" panose="020B0604020202020204" pitchFamily="34" charset="0"/>
              </a:rPr>
              <a:t>                          </a:t>
            </a:r>
            <a:r>
              <a:rPr kumimoji="0" lang="fr-FR" altLang="fr-FR" sz="600" b="0" i="0" u="none" strike="noStrike" cap="none" normalizeH="0" baseline="0" dirty="0">
                <a:ln>
                  <a:noFill/>
                </a:ln>
                <a:solidFill>
                  <a:schemeClr val="tx1"/>
                </a:solidFill>
                <a:effectLst/>
                <a:latin typeface="Century Gothic" panose="020B0502020202020204" pitchFamily="34" charset="0"/>
              </a:rPr>
              <a:t> </a:t>
            </a:r>
          </a:p>
        </p:txBody>
      </p:sp>
      <p:pic>
        <p:nvPicPr>
          <p:cNvPr id="17" name="Picture 2" descr="Paternité">
            <a:hlinkClick r:id="rId3" tooltip="Paternité (nouvelle fenêtre)"/>
            <a:extLst>
              <a:ext uri="{FF2B5EF4-FFF2-40B4-BE49-F238E27FC236}">
                <a16:creationId xmlns:a16="http://schemas.microsoft.com/office/drawing/2014/main" id="{1AE5760B-80D8-60F7-C9D9-5D37EF0C745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30572" y="8964462"/>
            <a:ext cx="762000" cy="142876"/>
          </a:xfrm>
          <a:prstGeom prst="rect">
            <a:avLst/>
          </a:prstGeom>
          <a:noFill/>
          <a:extLst>
            <a:ext uri="{909E8E84-426E-40DD-AFC4-6F175D3DCCD1}">
              <a14:hiddenFill xmlns:a14="http://schemas.microsoft.com/office/drawing/2010/main">
                <a:solidFill>
                  <a:srgbClr val="FFFFFF"/>
                </a:solidFill>
              </a14:hiddenFill>
            </a:ext>
          </a:extLst>
        </p:spPr>
      </p:pic>
      <p:sp>
        <p:nvSpPr>
          <p:cNvPr id="11" name="ZoneTexte 10">
            <a:extLst>
              <a:ext uri="{FF2B5EF4-FFF2-40B4-BE49-F238E27FC236}">
                <a16:creationId xmlns:a16="http://schemas.microsoft.com/office/drawing/2014/main" id="{9A032765-C7E2-E9E2-951A-4DC4093532C6}"/>
              </a:ext>
            </a:extLst>
          </p:cNvPr>
          <p:cNvSpPr txBox="1"/>
          <p:nvPr/>
        </p:nvSpPr>
        <p:spPr>
          <a:xfrm>
            <a:off x="403258" y="5966274"/>
            <a:ext cx="6226093" cy="2400657"/>
          </a:xfrm>
          <a:prstGeom prst="rect">
            <a:avLst/>
          </a:prstGeom>
          <a:noFill/>
        </p:spPr>
        <p:txBody>
          <a:bodyPr wrap="square">
            <a:spAutoFit/>
          </a:bodyPr>
          <a:lstStyle/>
          <a:p>
            <a:r>
              <a:rPr lang="fr-CA" sz="1000" dirty="0">
                <a:solidFill>
                  <a:schemeClr val="bg1"/>
                </a:solidFill>
                <a:latin typeface="Century Gothic" panose="020B0502020202020204" pitchFamily="34" charset="0"/>
                <a:cs typeface="Times New Roman" panose="02020603050405020304" pitchFamily="18" charset="0"/>
              </a:rPr>
              <a:t>En bref, les documents infographiques sont un mode de partage de contenu qui permet aux destinataires de saisir rapidement l’essentiel grâce à une combinaison condensée d’images et de texte.</a:t>
            </a:r>
          </a:p>
          <a:p>
            <a:endParaRPr lang="fr-CA" sz="500" dirty="0">
              <a:solidFill>
                <a:schemeClr val="bg1"/>
              </a:solidFill>
              <a:latin typeface="Century Gothic" panose="020B0502020202020204" pitchFamily="34" charset="0"/>
              <a:cs typeface="Times New Roman" panose="02020603050405020304" pitchFamily="18" charset="0"/>
            </a:endParaRPr>
          </a:p>
          <a:p>
            <a:r>
              <a:rPr lang="fr-CA" sz="1000" dirty="0">
                <a:solidFill>
                  <a:schemeClr val="bg1"/>
                </a:solidFill>
                <a:latin typeface="Century Gothic" panose="020B0502020202020204" pitchFamily="34" charset="0"/>
                <a:cs typeface="Times New Roman" panose="02020603050405020304" pitchFamily="18" charset="0"/>
              </a:rPr>
              <a:t>Un document infographique est accrocheur et facilement partageable. Il est cependant statique quant aux informations qu'il véhicule et chronophage pour le concevoir. En organisation, il s'insère et se diffuse facilement sur les plateformes de partage (bulletin, courriel, site Web, espace partagé, impression, etc.) et retiens facilement l'attention de l'auditoire ciblé. Seul, il permet de regrouper des données factuelles rapidement et de susciter l'intérêt ou la prise de conscience, mais ne mène pas nécessairement à un changement. Pour ce faire, il doit être couplé à d’autres stratégies. L'usage d'un document infographique est moins approprié pour transmettre un message détaillé, un récit d'expérience et des contenus touchant des dimensions complexes ou éthiques. </a:t>
            </a:r>
          </a:p>
          <a:p>
            <a:endParaRPr lang="fr-CA" sz="500" dirty="0">
              <a:solidFill>
                <a:schemeClr val="bg1"/>
              </a:solidFill>
              <a:latin typeface="Century Gothic" panose="020B0502020202020204" pitchFamily="34" charset="0"/>
              <a:cs typeface="Times New Roman" panose="02020603050405020304" pitchFamily="18" charset="0"/>
            </a:endParaRPr>
          </a:p>
          <a:p>
            <a:r>
              <a:rPr lang="fr-CA" sz="1000" dirty="0">
                <a:solidFill>
                  <a:schemeClr val="bg1"/>
                </a:solidFill>
                <a:latin typeface="Century Gothic" panose="020B0502020202020204" pitchFamily="34" charset="0"/>
                <a:cs typeface="Times New Roman" panose="02020603050405020304" pitchFamily="18" charset="0"/>
              </a:rPr>
              <a:t>Pour ces types de messages, l'usage d'une production vidéo, d'un article dans une infolettre ou d'une série </a:t>
            </a:r>
            <a:r>
              <a:rPr lang="fr-CA" sz="1000" dirty="0" err="1">
                <a:solidFill>
                  <a:schemeClr val="bg1"/>
                </a:solidFill>
                <a:latin typeface="Century Gothic" panose="020B0502020202020204" pitchFamily="34" charset="0"/>
                <a:cs typeface="Times New Roman" panose="02020603050405020304" pitchFamily="18" charset="0"/>
              </a:rPr>
              <a:t>balado</a:t>
            </a:r>
            <a:r>
              <a:rPr lang="fr-CA" sz="1000" dirty="0">
                <a:solidFill>
                  <a:schemeClr val="bg1"/>
                </a:solidFill>
                <a:latin typeface="Century Gothic" panose="020B0502020202020204" pitchFamily="34" charset="0"/>
                <a:cs typeface="Times New Roman" panose="02020603050405020304" pitchFamily="18" charset="0"/>
              </a:rPr>
              <a:t> est préférable.</a:t>
            </a:r>
          </a:p>
        </p:txBody>
      </p:sp>
      <p:cxnSp>
        <p:nvCxnSpPr>
          <p:cNvPr id="19" name="Connecteur droit 18">
            <a:extLst>
              <a:ext uri="{FF2B5EF4-FFF2-40B4-BE49-F238E27FC236}">
                <a16:creationId xmlns:a16="http://schemas.microsoft.com/office/drawing/2014/main" id="{68E900B9-1812-B59B-1B40-FAE3894DEE66}"/>
              </a:ext>
            </a:extLst>
          </p:cNvPr>
          <p:cNvCxnSpPr>
            <a:cxnSpLocks/>
          </p:cNvCxnSpPr>
          <p:nvPr/>
        </p:nvCxnSpPr>
        <p:spPr>
          <a:xfrm>
            <a:off x="228647" y="1505093"/>
            <a:ext cx="6400706" cy="0"/>
          </a:xfrm>
          <a:prstGeom prst="line">
            <a:avLst/>
          </a:prstGeom>
          <a:ln w="25400">
            <a:solidFill>
              <a:srgbClr val="364C74"/>
            </a:solidFill>
          </a:ln>
        </p:spPr>
        <p:style>
          <a:lnRef idx="1">
            <a:schemeClr val="accent1"/>
          </a:lnRef>
          <a:fillRef idx="0">
            <a:schemeClr val="accent1"/>
          </a:fillRef>
          <a:effectRef idx="0">
            <a:schemeClr val="accent1"/>
          </a:effectRef>
          <a:fontRef idx="minor">
            <a:schemeClr val="tx1"/>
          </a:fontRef>
        </p:style>
      </p:cxnSp>
      <p:sp>
        <p:nvSpPr>
          <p:cNvPr id="29" name="ZoneTexte 28">
            <a:extLst>
              <a:ext uri="{FF2B5EF4-FFF2-40B4-BE49-F238E27FC236}">
                <a16:creationId xmlns:a16="http://schemas.microsoft.com/office/drawing/2014/main" id="{70D796C0-C995-28DC-E34E-E270E4039621}"/>
              </a:ext>
            </a:extLst>
          </p:cNvPr>
          <p:cNvSpPr txBox="1"/>
          <p:nvPr/>
        </p:nvSpPr>
        <p:spPr>
          <a:xfrm>
            <a:off x="4326631" y="2224645"/>
            <a:ext cx="1312726" cy="276999"/>
          </a:xfrm>
          <a:prstGeom prst="rect">
            <a:avLst/>
          </a:prstGeom>
          <a:solidFill>
            <a:srgbClr val="1DAF5D"/>
          </a:solidFill>
        </p:spPr>
        <p:txBody>
          <a:bodyPr wrap="square">
            <a:spAutoFit/>
          </a:bodyPr>
          <a:lstStyle/>
          <a:p>
            <a:r>
              <a:rPr lang="fr-CA" sz="1200" b="1" dirty="0" err="1">
                <a:latin typeface="Century Gothic" panose="020B0502020202020204" pitchFamily="34" charset="0"/>
                <a:cs typeface="Times New Roman" panose="02020603050405020304" pitchFamily="18" charset="0"/>
                <a:hlinkClick r:id="rId5" tooltip="Canva (nouvelle fenêtre)">
                  <a:extLst>
                    <a:ext uri="{A12FA001-AC4F-418D-AE19-62706E023703}">
                      <ahyp:hlinkClr xmlns:ahyp="http://schemas.microsoft.com/office/drawing/2018/hyperlinkcolor" val="tx"/>
                    </a:ext>
                  </a:extLst>
                </a:hlinkClick>
              </a:rPr>
              <a:t>Canva</a:t>
            </a:r>
            <a:r>
              <a:rPr lang="fr-CA" sz="1200" b="1" dirty="0">
                <a:latin typeface="Century Gothic" panose="020B0502020202020204" pitchFamily="34" charset="0"/>
                <a:cs typeface="Times New Roman" panose="02020603050405020304" pitchFamily="18" charset="0"/>
              </a:rPr>
              <a:t>   </a:t>
            </a:r>
          </a:p>
        </p:txBody>
      </p:sp>
      <p:sp>
        <p:nvSpPr>
          <p:cNvPr id="40" name="ZoneTexte 39">
            <a:extLst>
              <a:ext uri="{FF2B5EF4-FFF2-40B4-BE49-F238E27FC236}">
                <a16:creationId xmlns:a16="http://schemas.microsoft.com/office/drawing/2014/main" id="{2A4A5B30-7C26-2AC6-D571-460F81CD11BC}"/>
              </a:ext>
            </a:extLst>
          </p:cNvPr>
          <p:cNvSpPr txBox="1"/>
          <p:nvPr/>
        </p:nvSpPr>
        <p:spPr>
          <a:xfrm>
            <a:off x="4326631" y="4066690"/>
            <a:ext cx="1312726" cy="276999"/>
          </a:xfrm>
          <a:prstGeom prst="rect">
            <a:avLst/>
          </a:prstGeom>
          <a:solidFill>
            <a:srgbClr val="1DAF5D"/>
          </a:solidFill>
        </p:spPr>
        <p:txBody>
          <a:bodyPr wrap="square">
            <a:spAutoFit/>
          </a:bodyPr>
          <a:lstStyle/>
          <a:p>
            <a:r>
              <a:rPr lang="fr-CA" sz="1200" b="1" dirty="0" err="1">
                <a:latin typeface="Century Gothic" panose="020B0502020202020204" pitchFamily="34" charset="0"/>
                <a:cs typeface="Times New Roman" panose="02020603050405020304" pitchFamily="18" charset="0"/>
                <a:hlinkClick r:id="rId6" tooltip="Venngage (nouvelle fenêtre)">
                  <a:extLst>
                    <a:ext uri="{A12FA001-AC4F-418D-AE19-62706E023703}">
                      <ahyp:hlinkClr xmlns:ahyp="http://schemas.microsoft.com/office/drawing/2018/hyperlinkcolor" val="tx"/>
                    </a:ext>
                  </a:extLst>
                </a:hlinkClick>
              </a:rPr>
              <a:t>Venngage</a:t>
            </a:r>
            <a:r>
              <a:rPr lang="fr-CA" sz="1200" b="1" i="0" dirty="0">
                <a:solidFill>
                  <a:srgbClr val="000000"/>
                </a:solidFill>
                <a:effectLst/>
                <a:latin typeface="Arial" panose="020B0604020202020204" pitchFamily="34" charset="0"/>
              </a:rPr>
              <a:t> </a:t>
            </a:r>
            <a:r>
              <a:rPr lang="fr-CA" sz="1200" b="1" dirty="0">
                <a:latin typeface="Century Gothic" panose="020B0502020202020204" pitchFamily="34" charset="0"/>
                <a:cs typeface="Times New Roman" panose="02020603050405020304" pitchFamily="18" charset="0"/>
              </a:rPr>
              <a:t> </a:t>
            </a:r>
            <a:endParaRPr lang="fr-CA" sz="1200" b="1" dirty="0"/>
          </a:p>
        </p:txBody>
      </p:sp>
      <p:pic>
        <p:nvPicPr>
          <p:cNvPr id="43" name="Graphique 42" descr="Double geste d’appui avec un remplissage uni">
            <a:extLst>
              <a:ext uri="{FF2B5EF4-FFF2-40B4-BE49-F238E27FC236}">
                <a16:creationId xmlns:a16="http://schemas.microsoft.com/office/drawing/2014/main" id="{03155F2B-6468-A572-57D0-AB8B48A1E5A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226919" y="1781127"/>
            <a:ext cx="465981" cy="465981"/>
          </a:xfrm>
          <a:prstGeom prst="rect">
            <a:avLst/>
          </a:prstGeom>
        </p:spPr>
      </p:pic>
      <p:sp>
        <p:nvSpPr>
          <p:cNvPr id="57" name="ZoneTexte 56">
            <a:extLst>
              <a:ext uri="{FF2B5EF4-FFF2-40B4-BE49-F238E27FC236}">
                <a16:creationId xmlns:a16="http://schemas.microsoft.com/office/drawing/2014/main" id="{069855EC-764B-BCA6-71E4-F7841C635284}"/>
              </a:ext>
            </a:extLst>
          </p:cNvPr>
          <p:cNvSpPr txBox="1"/>
          <p:nvPr/>
        </p:nvSpPr>
        <p:spPr>
          <a:xfrm>
            <a:off x="357308" y="5654092"/>
            <a:ext cx="1809389" cy="369332"/>
          </a:xfrm>
          <a:prstGeom prst="rect">
            <a:avLst/>
          </a:prstGeom>
          <a:noFill/>
        </p:spPr>
        <p:txBody>
          <a:bodyPr wrap="square">
            <a:spAutoFit/>
          </a:bodyPr>
          <a:lstStyle/>
          <a:p>
            <a:r>
              <a:rPr lang="fr-CA" dirty="0">
                <a:solidFill>
                  <a:schemeClr val="bg1"/>
                </a:solidFill>
              </a:rPr>
              <a:t>Conclusion</a:t>
            </a:r>
          </a:p>
        </p:txBody>
      </p:sp>
      <p:sp>
        <p:nvSpPr>
          <p:cNvPr id="77" name="ZoneTexte 76">
            <a:extLst>
              <a:ext uri="{FF2B5EF4-FFF2-40B4-BE49-F238E27FC236}">
                <a16:creationId xmlns:a16="http://schemas.microsoft.com/office/drawing/2014/main" id="{AD600178-2178-CFFA-8343-C20A25B5E5FC}"/>
              </a:ext>
            </a:extLst>
          </p:cNvPr>
          <p:cNvSpPr txBox="1"/>
          <p:nvPr/>
        </p:nvSpPr>
        <p:spPr>
          <a:xfrm>
            <a:off x="3421321" y="1777765"/>
            <a:ext cx="3123347" cy="369332"/>
          </a:xfrm>
          <a:prstGeom prst="rect">
            <a:avLst/>
          </a:prstGeom>
          <a:noFill/>
        </p:spPr>
        <p:txBody>
          <a:bodyPr wrap="square">
            <a:spAutoFit/>
          </a:bodyPr>
          <a:lstStyle/>
          <a:p>
            <a:pPr algn="l">
              <a:spcAft>
                <a:spcPts val="14400"/>
              </a:spcAft>
            </a:pPr>
            <a:r>
              <a:rPr lang="fr-CA" dirty="0"/>
              <a:t>Outils de création en ligne</a:t>
            </a:r>
          </a:p>
        </p:txBody>
      </p:sp>
      <p:sp>
        <p:nvSpPr>
          <p:cNvPr id="80" name="ZoneTexte 79">
            <a:extLst>
              <a:ext uri="{FF2B5EF4-FFF2-40B4-BE49-F238E27FC236}">
                <a16:creationId xmlns:a16="http://schemas.microsoft.com/office/drawing/2014/main" id="{0CBB7A0D-4D7B-864E-BE14-5A48DCF8CC04}"/>
              </a:ext>
            </a:extLst>
          </p:cNvPr>
          <p:cNvSpPr txBox="1"/>
          <p:nvPr/>
        </p:nvSpPr>
        <p:spPr>
          <a:xfrm>
            <a:off x="357308" y="1814532"/>
            <a:ext cx="2885510" cy="369332"/>
          </a:xfrm>
          <a:prstGeom prst="rect">
            <a:avLst/>
          </a:prstGeom>
          <a:noFill/>
        </p:spPr>
        <p:txBody>
          <a:bodyPr wrap="square">
            <a:spAutoFit/>
          </a:bodyPr>
          <a:lstStyle/>
          <a:p>
            <a:pPr algn="l">
              <a:spcAft>
                <a:spcPts val="6000"/>
              </a:spcAft>
            </a:pPr>
            <a:r>
              <a:rPr lang="fr-CA" dirty="0"/>
              <a:t>Exemples en santé</a:t>
            </a:r>
          </a:p>
        </p:txBody>
      </p:sp>
      <p:pic>
        <p:nvPicPr>
          <p:cNvPr id="96" name="Graphique 95" descr="Double geste d’appui avec un remplissage uni">
            <a:extLst>
              <a:ext uri="{FF2B5EF4-FFF2-40B4-BE49-F238E27FC236}">
                <a16:creationId xmlns:a16="http://schemas.microsoft.com/office/drawing/2014/main" id="{D3E31D32-BF79-A8E1-734F-7640FC929B3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081709" y="2914547"/>
            <a:ext cx="465981" cy="465981"/>
          </a:xfrm>
          <a:prstGeom prst="rect">
            <a:avLst/>
          </a:prstGeom>
        </p:spPr>
      </p:pic>
      <p:sp>
        <p:nvSpPr>
          <p:cNvPr id="5" name="ZoneTexte 4">
            <a:extLst>
              <a:ext uri="{FF2B5EF4-FFF2-40B4-BE49-F238E27FC236}">
                <a16:creationId xmlns:a16="http://schemas.microsoft.com/office/drawing/2014/main" id="{B55471A8-0D67-2827-2DF4-B5BAC475800F}"/>
              </a:ext>
            </a:extLst>
          </p:cNvPr>
          <p:cNvSpPr txBox="1"/>
          <p:nvPr/>
        </p:nvSpPr>
        <p:spPr>
          <a:xfrm>
            <a:off x="403260" y="2138502"/>
            <a:ext cx="3077396" cy="1015663"/>
          </a:xfrm>
          <a:prstGeom prst="rect">
            <a:avLst/>
          </a:prstGeom>
          <a:noFill/>
        </p:spPr>
        <p:txBody>
          <a:bodyPr wrap="square">
            <a:spAutoFit/>
          </a:bodyPr>
          <a:lstStyle/>
          <a:p>
            <a:r>
              <a:rPr lang="fr-CA" sz="1000" b="0" i="0" dirty="0">
                <a:solidFill>
                  <a:srgbClr val="000000"/>
                </a:solidFill>
                <a:effectLst/>
                <a:latin typeface="Century Gothic" panose="020B0502020202020204" pitchFamily="34" charset="0"/>
              </a:rPr>
              <a:t>Le département de santé publique du CIUSSS Saguenay–Lac-Saint-Jean au Québec (Canada) a conçu une série de documents infographiques pour parler des répercussions de la pandémie sur la santé chez leur population qui est diffusée sur </a:t>
            </a:r>
            <a:r>
              <a:rPr lang="fr-CA" sz="1000" b="0" i="0" u="none" strike="noStrike" dirty="0">
                <a:solidFill>
                  <a:srgbClr val="364C74"/>
                </a:solidFill>
                <a:effectLst/>
                <a:latin typeface="Century Gothic" panose="020B0502020202020204" pitchFamily="34" charset="0"/>
                <a:hlinkClick r:id="rId9">
                  <a:extLst>
                    <a:ext uri="{A12FA001-AC4F-418D-AE19-62706E023703}">
                      <ahyp:hlinkClr xmlns:ahyp="http://schemas.microsoft.com/office/drawing/2018/hyperlinkcolor" val="tx"/>
                    </a:ext>
                  </a:extLst>
                </a:hlinkClick>
              </a:rPr>
              <a:t>leur site web</a:t>
            </a:r>
            <a:endParaRPr lang="fr-CA" sz="1000" dirty="0">
              <a:solidFill>
                <a:srgbClr val="364C74"/>
              </a:solidFill>
              <a:latin typeface="Century Gothic" panose="020B0502020202020204" pitchFamily="34" charset="0"/>
            </a:endParaRPr>
          </a:p>
        </p:txBody>
      </p:sp>
      <p:sp>
        <p:nvSpPr>
          <p:cNvPr id="8" name="ZoneTexte 7">
            <a:extLst>
              <a:ext uri="{FF2B5EF4-FFF2-40B4-BE49-F238E27FC236}">
                <a16:creationId xmlns:a16="http://schemas.microsoft.com/office/drawing/2014/main" id="{FA02D2A0-849F-9753-6802-6885AACC1E1E}"/>
              </a:ext>
            </a:extLst>
          </p:cNvPr>
          <p:cNvSpPr txBox="1"/>
          <p:nvPr/>
        </p:nvSpPr>
        <p:spPr>
          <a:xfrm>
            <a:off x="403260" y="4683593"/>
            <a:ext cx="4921216" cy="707886"/>
          </a:xfrm>
          <a:prstGeom prst="rect">
            <a:avLst/>
          </a:prstGeom>
          <a:noFill/>
        </p:spPr>
        <p:txBody>
          <a:bodyPr wrap="square">
            <a:spAutoFit/>
          </a:bodyPr>
          <a:lstStyle/>
          <a:p>
            <a:pPr algn="l"/>
            <a:r>
              <a:rPr lang="fr-CA" sz="1000" b="0" i="0" dirty="0">
                <a:solidFill>
                  <a:srgbClr val="000000"/>
                </a:solidFill>
                <a:effectLst/>
                <a:latin typeface="Arial" panose="020B0604020202020204" pitchFamily="34" charset="0"/>
                <a:cs typeface="Arial" panose="020B0604020202020204" pitchFamily="34" charset="0"/>
              </a:rPr>
              <a:t>Liste de contrôle pour réviser un document infographique : </a:t>
            </a:r>
            <a:r>
              <a:rPr lang="fr-CA" sz="1000" dirty="0">
                <a:solidFill>
                  <a:srgbClr val="364C74"/>
                </a:solidFill>
                <a:latin typeface="Century Gothic" panose="020B0502020202020204" pitchFamily="34" charset="0"/>
                <a:hlinkClick r:id="rId10" tooltip="(téléchargement)">
                  <a:extLst>
                    <a:ext uri="{A12FA001-AC4F-418D-AE19-62706E023703}">
                      <ahyp:hlinkClr xmlns:ahyp="http://schemas.microsoft.com/office/drawing/2018/hyperlinkcolor" val="tx"/>
                    </a:ext>
                  </a:extLst>
                </a:hlinkClick>
              </a:rPr>
              <a:t>Document_infographique_liste_controle.rtf [à télécharger]</a:t>
            </a:r>
            <a:endParaRPr lang="fr-CA" sz="1000" dirty="0">
              <a:solidFill>
                <a:srgbClr val="364C74"/>
              </a:solidFill>
              <a:latin typeface="Century Gothic" panose="020B0502020202020204" pitchFamily="34" charset="0"/>
            </a:endParaRPr>
          </a:p>
          <a:p>
            <a:pPr algn="l"/>
            <a:endParaRPr lang="fr-CA" sz="1000" b="0" i="0" dirty="0">
              <a:solidFill>
                <a:srgbClr val="000000"/>
              </a:solidFill>
              <a:effectLst/>
              <a:latin typeface="Arial" panose="020B0604020202020204" pitchFamily="34" charset="0"/>
              <a:cs typeface="Arial" panose="020B0604020202020204" pitchFamily="34" charset="0"/>
            </a:endParaRPr>
          </a:p>
          <a:p>
            <a:pPr algn="l"/>
            <a:r>
              <a:rPr lang="fr-CA" sz="1000" dirty="0">
                <a:solidFill>
                  <a:srgbClr val="364C74"/>
                </a:solidFill>
                <a:latin typeface="Century Gothic" panose="020B0502020202020204" pitchFamily="34" charset="0"/>
                <a:hlinkClick r:id="rId11">
                  <a:extLst>
                    <a:ext uri="{A12FA001-AC4F-418D-AE19-62706E023703}">
                      <ahyp:hlinkClr xmlns:ahyp="http://schemas.microsoft.com/office/drawing/2018/hyperlinkcolor" val="tx"/>
                    </a:ext>
                  </a:extLst>
                </a:hlinkClick>
              </a:rPr>
              <a:t>Lexique alternatif</a:t>
            </a:r>
            <a:r>
              <a:rPr lang="fr-CA" sz="1000" dirty="0">
                <a:solidFill>
                  <a:srgbClr val="000000"/>
                </a:solidFill>
                <a:latin typeface="Arial" panose="020B0604020202020204" pitchFamily="34" charset="0"/>
                <a:cs typeface="Arial" panose="020B0604020202020204" pitchFamily="34" charset="0"/>
              </a:rPr>
              <a:t> </a:t>
            </a:r>
            <a:r>
              <a:rPr lang="fr-CA" sz="1000" b="0" i="0" dirty="0">
                <a:solidFill>
                  <a:srgbClr val="000000"/>
                </a:solidFill>
                <a:effectLst/>
                <a:latin typeface="Arial" panose="020B0604020202020204" pitchFamily="34" charset="0"/>
                <a:cs typeface="Arial" panose="020B0604020202020204" pitchFamily="34" charset="0"/>
              </a:rPr>
              <a:t>pour passer d'un vocabulaire médical à un vocabulaire familier.</a:t>
            </a:r>
          </a:p>
        </p:txBody>
      </p:sp>
      <p:sp>
        <p:nvSpPr>
          <p:cNvPr id="9" name="ZoneTexte 8">
            <a:extLst>
              <a:ext uri="{FF2B5EF4-FFF2-40B4-BE49-F238E27FC236}">
                <a16:creationId xmlns:a16="http://schemas.microsoft.com/office/drawing/2014/main" id="{0650096B-7A45-A312-4870-15EA914C8CF4}"/>
              </a:ext>
            </a:extLst>
          </p:cNvPr>
          <p:cNvSpPr txBox="1"/>
          <p:nvPr/>
        </p:nvSpPr>
        <p:spPr>
          <a:xfrm>
            <a:off x="4326631" y="2593054"/>
            <a:ext cx="1312726" cy="276999"/>
          </a:xfrm>
          <a:prstGeom prst="rect">
            <a:avLst/>
          </a:prstGeom>
          <a:solidFill>
            <a:srgbClr val="1DAF5D"/>
          </a:solidFill>
        </p:spPr>
        <p:txBody>
          <a:bodyPr wrap="square">
            <a:spAutoFit/>
          </a:bodyPr>
          <a:lstStyle/>
          <a:p>
            <a:r>
              <a:rPr lang="fr-CA" sz="1200" b="1" dirty="0">
                <a:latin typeface="Century Gothic" panose="020B0502020202020204" pitchFamily="34" charset="0"/>
                <a:cs typeface="Times New Roman" panose="02020603050405020304" pitchFamily="18" charset="0"/>
                <a:hlinkClick r:id="rId12" tooltip="Easel.ly (nouvelle fenêtre)">
                  <a:extLst>
                    <a:ext uri="{A12FA001-AC4F-418D-AE19-62706E023703}">
                      <ahyp:hlinkClr xmlns:ahyp="http://schemas.microsoft.com/office/drawing/2018/hyperlinkcolor" val="tx"/>
                    </a:ext>
                  </a:extLst>
                </a:hlinkClick>
              </a:rPr>
              <a:t>Easel.ly</a:t>
            </a:r>
            <a:r>
              <a:rPr lang="fr-CA" sz="1200" b="1" dirty="0">
                <a:latin typeface="Century Gothic" panose="020B0502020202020204" pitchFamily="34" charset="0"/>
                <a:cs typeface="Times New Roman" panose="02020603050405020304" pitchFamily="18" charset="0"/>
              </a:rPr>
              <a:t>   </a:t>
            </a:r>
          </a:p>
        </p:txBody>
      </p:sp>
      <p:sp>
        <p:nvSpPr>
          <p:cNvPr id="12" name="ZoneTexte 11">
            <a:extLst>
              <a:ext uri="{FF2B5EF4-FFF2-40B4-BE49-F238E27FC236}">
                <a16:creationId xmlns:a16="http://schemas.microsoft.com/office/drawing/2014/main" id="{7488D65F-E75A-3341-01BB-A32DA3F1A087}"/>
              </a:ext>
            </a:extLst>
          </p:cNvPr>
          <p:cNvSpPr txBox="1"/>
          <p:nvPr/>
        </p:nvSpPr>
        <p:spPr>
          <a:xfrm>
            <a:off x="4326631" y="3329872"/>
            <a:ext cx="1312726" cy="276999"/>
          </a:xfrm>
          <a:prstGeom prst="rect">
            <a:avLst/>
          </a:prstGeom>
          <a:solidFill>
            <a:srgbClr val="1DAF5D"/>
          </a:solidFill>
        </p:spPr>
        <p:txBody>
          <a:bodyPr wrap="square">
            <a:spAutoFit/>
          </a:bodyPr>
          <a:lstStyle/>
          <a:p>
            <a:r>
              <a:rPr lang="fr-CA" sz="1200" b="1" dirty="0">
                <a:latin typeface="Century Gothic" panose="020B0502020202020204" pitchFamily="34" charset="0"/>
                <a:cs typeface="Times New Roman" panose="02020603050405020304" pitchFamily="18" charset="0"/>
                <a:hlinkClick r:id="rId13" tooltip="Infogr.am (nouvelle fenêtre)">
                  <a:extLst>
                    <a:ext uri="{A12FA001-AC4F-418D-AE19-62706E023703}">
                      <ahyp:hlinkClr xmlns:ahyp="http://schemas.microsoft.com/office/drawing/2018/hyperlinkcolor" val="tx"/>
                    </a:ext>
                  </a:extLst>
                </a:hlinkClick>
              </a:rPr>
              <a:t>Infogr.am</a:t>
            </a:r>
            <a:r>
              <a:rPr lang="fr-CA" sz="1200" b="1" dirty="0">
                <a:latin typeface="Century Gothic" panose="020B0502020202020204" pitchFamily="34" charset="0"/>
                <a:cs typeface="Times New Roman" panose="02020603050405020304" pitchFamily="18" charset="0"/>
              </a:rPr>
              <a:t>  </a:t>
            </a:r>
          </a:p>
        </p:txBody>
      </p:sp>
      <p:sp>
        <p:nvSpPr>
          <p:cNvPr id="20" name="ZoneTexte 19">
            <a:extLst>
              <a:ext uri="{FF2B5EF4-FFF2-40B4-BE49-F238E27FC236}">
                <a16:creationId xmlns:a16="http://schemas.microsoft.com/office/drawing/2014/main" id="{BE4F5BA5-AB36-56B2-2A0C-FF69D8541D6F}"/>
              </a:ext>
            </a:extLst>
          </p:cNvPr>
          <p:cNvSpPr txBox="1"/>
          <p:nvPr/>
        </p:nvSpPr>
        <p:spPr>
          <a:xfrm>
            <a:off x="4326631" y="3698281"/>
            <a:ext cx="1312726" cy="276999"/>
          </a:xfrm>
          <a:prstGeom prst="rect">
            <a:avLst/>
          </a:prstGeom>
          <a:solidFill>
            <a:srgbClr val="1DAF5D"/>
          </a:solidFill>
        </p:spPr>
        <p:txBody>
          <a:bodyPr wrap="square">
            <a:spAutoFit/>
          </a:bodyPr>
          <a:lstStyle/>
          <a:p>
            <a:r>
              <a:rPr lang="fr-CA" sz="1200" b="1" dirty="0">
                <a:latin typeface="Century Gothic" panose="020B0502020202020204" pitchFamily="34" charset="0"/>
                <a:cs typeface="Times New Roman" panose="02020603050405020304" pitchFamily="18" charset="0"/>
                <a:hlinkClick r:id="rId14" tooltip="Tableau (nouvelle fenêtre)">
                  <a:extLst>
                    <a:ext uri="{A12FA001-AC4F-418D-AE19-62706E023703}">
                      <ahyp:hlinkClr xmlns:ahyp="http://schemas.microsoft.com/office/drawing/2018/hyperlinkcolor" val="tx"/>
                    </a:ext>
                  </a:extLst>
                </a:hlinkClick>
              </a:rPr>
              <a:t>Tableau</a:t>
            </a:r>
            <a:r>
              <a:rPr lang="fr-CA" sz="1200" b="1" dirty="0">
                <a:latin typeface="Century Gothic" panose="020B0502020202020204" pitchFamily="34" charset="0"/>
                <a:cs typeface="Times New Roman" panose="02020603050405020304" pitchFamily="18" charset="0"/>
              </a:rPr>
              <a:t>  </a:t>
            </a:r>
          </a:p>
        </p:txBody>
      </p:sp>
      <p:sp>
        <p:nvSpPr>
          <p:cNvPr id="34" name="ZoneTexte 33">
            <a:extLst>
              <a:ext uri="{FF2B5EF4-FFF2-40B4-BE49-F238E27FC236}">
                <a16:creationId xmlns:a16="http://schemas.microsoft.com/office/drawing/2014/main" id="{31ACF0EF-322F-E654-AC61-1AEE0B582CFD}"/>
              </a:ext>
            </a:extLst>
          </p:cNvPr>
          <p:cNvSpPr txBox="1"/>
          <p:nvPr/>
        </p:nvSpPr>
        <p:spPr>
          <a:xfrm>
            <a:off x="357308" y="4341218"/>
            <a:ext cx="3123347" cy="369332"/>
          </a:xfrm>
          <a:prstGeom prst="rect">
            <a:avLst/>
          </a:prstGeom>
          <a:noFill/>
        </p:spPr>
        <p:txBody>
          <a:bodyPr wrap="square">
            <a:spAutoFit/>
          </a:bodyPr>
          <a:lstStyle/>
          <a:p>
            <a:pPr algn="l">
              <a:spcAft>
                <a:spcPts val="14400"/>
              </a:spcAft>
            </a:pPr>
            <a:r>
              <a:rPr lang="fr-CA" dirty="0"/>
              <a:t>Ressources utiles</a:t>
            </a:r>
          </a:p>
        </p:txBody>
      </p:sp>
      <p:sp>
        <p:nvSpPr>
          <p:cNvPr id="46" name="ZoneTexte 45">
            <a:extLst>
              <a:ext uri="{FF2B5EF4-FFF2-40B4-BE49-F238E27FC236}">
                <a16:creationId xmlns:a16="http://schemas.microsoft.com/office/drawing/2014/main" id="{C34CDF40-F190-780D-772A-FEA70997D6A3}"/>
              </a:ext>
            </a:extLst>
          </p:cNvPr>
          <p:cNvSpPr txBox="1"/>
          <p:nvPr/>
        </p:nvSpPr>
        <p:spPr>
          <a:xfrm>
            <a:off x="357308" y="3219219"/>
            <a:ext cx="2724401" cy="369332"/>
          </a:xfrm>
          <a:prstGeom prst="rect">
            <a:avLst/>
          </a:prstGeom>
          <a:noFill/>
        </p:spPr>
        <p:txBody>
          <a:bodyPr wrap="square">
            <a:spAutoFit/>
          </a:bodyPr>
          <a:lstStyle/>
          <a:p>
            <a:pPr algn="l">
              <a:spcAft>
                <a:spcPts val="6000"/>
              </a:spcAft>
            </a:pPr>
            <a:r>
              <a:rPr lang="fr-CA" dirty="0"/>
              <a:t>Exemples en éducation</a:t>
            </a:r>
          </a:p>
        </p:txBody>
      </p:sp>
      <p:sp>
        <p:nvSpPr>
          <p:cNvPr id="52" name="ZoneTexte 51">
            <a:extLst>
              <a:ext uri="{FF2B5EF4-FFF2-40B4-BE49-F238E27FC236}">
                <a16:creationId xmlns:a16="http://schemas.microsoft.com/office/drawing/2014/main" id="{7923D27D-B6C2-1AED-0DB2-F4419EA8C4D0}"/>
              </a:ext>
            </a:extLst>
          </p:cNvPr>
          <p:cNvSpPr txBox="1"/>
          <p:nvPr/>
        </p:nvSpPr>
        <p:spPr>
          <a:xfrm>
            <a:off x="403259" y="3522419"/>
            <a:ext cx="2949541" cy="861774"/>
          </a:xfrm>
          <a:prstGeom prst="rect">
            <a:avLst/>
          </a:prstGeom>
          <a:noFill/>
        </p:spPr>
        <p:txBody>
          <a:bodyPr wrap="square">
            <a:spAutoFit/>
          </a:bodyPr>
          <a:lstStyle/>
          <a:p>
            <a:r>
              <a:rPr lang="fr-CA" sz="1000" dirty="0">
                <a:solidFill>
                  <a:srgbClr val="000000"/>
                </a:solidFill>
                <a:latin typeface="Century Gothic" panose="020B0502020202020204" pitchFamily="34" charset="0"/>
              </a:rPr>
              <a:t>Le Centre de transfert pour la réussite éducative du Québec (CTREQ) a produit une série de feuillet d’information pour soutenir la réussite éducative qui est diffusée sur </a:t>
            </a:r>
            <a:r>
              <a:rPr lang="fr-CA" sz="1000" dirty="0">
                <a:solidFill>
                  <a:srgbClr val="364C74"/>
                </a:solidFill>
                <a:latin typeface="Century Gothic" panose="020B0502020202020204" pitchFamily="34" charset="0"/>
                <a:hlinkClick r:id="rId15">
                  <a:extLst>
                    <a:ext uri="{A12FA001-AC4F-418D-AE19-62706E023703}">
                      <ahyp:hlinkClr xmlns:ahyp="http://schemas.microsoft.com/office/drawing/2018/hyperlinkcolor" val="tx"/>
                    </a:ext>
                  </a:extLst>
                </a:hlinkClick>
              </a:rPr>
              <a:t>leur site Web</a:t>
            </a:r>
            <a:endParaRPr lang="fr-CA" sz="1000" dirty="0">
              <a:solidFill>
                <a:srgbClr val="364C74"/>
              </a:solidFill>
              <a:latin typeface="Century Gothic" panose="020B0502020202020204" pitchFamily="34" charset="0"/>
            </a:endParaRPr>
          </a:p>
        </p:txBody>
      </p:sp>
      <p:sp>
        <p:nvSpPr>
          <p:cNvPr id="63" name="ZoneTexte 62">
            <a:extLst>
              <a:ext uri="{FF2B5EF4-FFF2-40B4-BE49-F238E27FC236}">
                <a16:creationId xmlns:a16="http://schemas.microsoft.com/office/drawing/2014/main" id="{8E09BCFB-5857-5ABE-3B7C-3C77D3C85779}"/>
              </a:ext>
            </a:extLst>
          </p:cNvPr>
          <p:cNvSpPr txBox="1"/>
          <p:nvPr/>
        </p:nvSpPr>
        <p:spPr>
          <a:xfrm>
            <a:off x="4326631" y="4435098"/>
            <a:ext cx="1312726" cy="276999"/>
          </a:xfrm>
          <a:prstGeom prst="rect">
            <a:avLst/>
          </a:prstGeom>
          <a:solidFill>
            <a:srgbClr val="1DAF5D"/>
          </a:solidFill>
        </p:spPr>
        <p:txBody>
          <a:bodyPr wrap="square">
            <a:spAutoFit/>
          </a:bodyPr>
          <a:lstStyle/>
          <a:p>
            <a:r>
              <a:rPr lang="fr-CA" sz="1200" b="1" dirty="0" err="1">
                <a:latin typeface="Century Gothic" panose="020B0502020202020204" pitchFamily="34" charset="0"/>
                <a:cs typeface="Times New Roman" panose="02020603050405020304" pitchFamily="18" charset="0"/>
                <a:hlinkClick r:id="rId16">
                  <a:extLst>
                    <a:ext uri="{A12FA001-AC4F-418D-AE19-62706E023703}">
                      <ahyp:hlinkClr xmlns:ahyp="http://schemas.microsoft.com/office/drawing/2018/hyperlinkcolor" val="tx"/>
                    </a:ext>
                  </a:extLst>
                </a:hlinkClick>
              </a:rPr>
              <a:t>Visme</a:t>
            </a:r>
            <a:endParaRPr lang="fr-CA" sz="1200" b="1" dirty="0">
              <a:latin typeface="Century Gothic" panose="020B0502020202020204" pitchFamily="34" charset="0"/>
              <a:cs typeface="Times New Roman" panose="02020603050405020304" pitchFamily="18" charset="0"/>
            </a:endParaRPr>
          </a:p>
        </p:txBody>
      </p:sp>
      <p:sp>
        <p:nvSpPr>
          <p:cNvPr id="66" name="ZoneTexte 65">
            <a:extLst>
              <a:ext uri="{FF2B5EF4-FFF2-40B4-BE49-F238E27FC236}">
                <a16:creationId xmlns:a16="http://schemas.microsoft.com/office/drawing/2014/main" id="{F5867005-9AF4-E70F-80D4-E74D9034A7CE}"/>
              </a:ext>
            </a:extLst>
          </p:cNvPr>
          <p:cNvSpPr txBox="1"/>
          <p:nvPr/>
        </p:nvSpPr>
        <p:spPr>
          <a:xfrm>
            <a:off x="4326631" y="2961463"/>
            <a:ext cx="1312726" cy="276999"/>
          </a:xfrm>
          <a:prstGeom prst="rect">
            <a:avLst/>
          </a:prstGeom>
          <a:solidFill>
            <a:srgbClr val="1DAF5D"/>
          </a:solidFill>
        </p:spPr>
        <p:txBody>
          <a:bodyPr wrap="square">
            <a:spAutoFit/>
          </a:bodyPr>
          <a:lstStyle/>
          <a:p>
            <a:r>
              <a:rPr lang="fr-CA" sz="1200" b="1" dirty="0">
                <a:latin typeface="Century Gothic" panose="020B0502020202020204" pitchFamily="34" charset="0"/>
                <a:cs typeface="Times New Roman" panose="02020603050405020304" pitchFamily="18" charset="0"/>
                <a:hlinkClick r:id="rId17">
                  <a:extLst>
                    <a:ext uri="{A12FA001-AC4F-418D-AE19-62706E023703}">
                      <ahyp:hlinkClr xmlns:ahyp="http://schemas.microsoft.com/office/drawing/2018/hyperlinkcolor" val="tx"/>
                    </a:ext>
                  </a:extLst>
                </a:hlinkClick>
              </a:rPr>
              <a:t>Genial.ly</a:t>
            </a:r>
            <a:endParaRPr lang="fr-CA" sz="1200" b="1" dirty="0">
              <a:latin typeface="Century Gothic" panose="020B0502020202020204" pitchFamily="34" charset="0"/>
              <a:cs typeface="Times New Roman" panose="02020603050405020304" pitchFamily="18" charset="0"/>
            </a:endParaRPr>
          </a:p>
        </p:txBody>
      </p:sp>
      <p:pic>
        <p:nvPicPr>
          <p:cNvPr id="67" name="Graphique 66" descr="Double geste d’appui avec un remplissage uni">
            <a:extLst>
              <a:ext uri="{FF2B5EF4-FFF2-40B4-BE49-F238E27FC236}">
                <a16:creationId xmlns:a16="http://schemas.microsoft.com/office/drawing/2014/main" id="{95883805-6894-5036-0A0E-428B704FA42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140744" y="3943758"/>
            <a:ext cx="465981" cy="465981"/>
          </a:xfrm>
          <a:prstGeom prst="rect">
            <a:avLst/>
          </a:prstGeom>
        </p:spPr>
      </p:pic>
      <p:pic>
        <p:nvPicPr>
          <p:cNvPr id="68" name="Graphique 67" descr="Double geste d’appui avec un remplissage uni">
            <a:extLst>
              <a:ext uri="{FF2B5EF4-FFF2-40B4-BE49-F238E27FC236}">
                <a16:creationId xmlns:a16="http://schemas.microsoft.com/office/drawing/2014/main" id="{DB42BDC8-478F-762C-7156-BE7416E24BB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8325" y="4895558"/>
            <a:ext cx="465981" cy="465981"/>
          </a:xfrm>
          <a:prstGeom prst="rect">
            <a:avLst/>
          </a:prstGeom>
        </p:spPr>
      </p:pic>
    </p:spTree>
    <p:extLst>
      <p:ext uri="{BB962C8B-B14F-4D97-AF65-F5344CB8AC3E}">
        <p14:creationId xmlns:p14="http://schemas.microsoft.com/office/powerpoint/2010/main" val="3885929056"/>
      </p:ext>
    </p:extLst>
  </p:cSld>
  <p:clrMapOvr>
    <a:masterClrMapping/>
  </p:clrMapOvr>
</p:sld>
</file>

<file path=ppt/theme/theme1.xml><?xml version="1.0" encoding="utf-8"?>
<a:theme xmlns:a="http://schemas.openxmlformats.org/drawingml/2006/main" name="Atlas">
  <a:themeElements>
    <a:clrScheme name="Bleu">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CB9708-C445-4049-9D7F-4C8684E69AF3}"/>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4DA57D7D012F6458298773BC5DC13F6" ma:contentTypeVersion="15" ma:contentTypeDescription="Crée un document." ma:contentTypeScope="" ma:versionID="53f20c3ac2cf4c0632f40e514ca64b19">
  <xsd:schema xmlns:xsd="http://www.w3.org/2001/XMLSchema" xmlns:xs="http://www.w3.org/2001/XMLSchema" xmlns:p="http://schemas.microsoft.com/office/2006/metadata/properties" xmlns:ns2="4100b332-dcdf-4a2c-9c76-3925029984ae" xmlns:ns3="a0697fec-2129-4bb2-b245-811652be36b7" targetNamespace="http://schemas.microsoft.com/office/2006/metadata/properties" ma:root="true" ma:fieldsID="681b0879c9286fbed391053e4df8ced1" ns2:_="" ns3:_="">
    <xsd:import namespace="4100b332-dcdf-4a2c-9c76-3925029984ae"/>
    <xsd:import namespace="a0697fec-2129-4bb2-b245-811652be36b7"/>
    <xsd:element name="properties">
      <xsd:complexType>
        <xsd:sequence>
          <xsd:element name="documentManagement">
            <xsd:complexType>
              <xsd:all>
                <xsd:element ref="ns2:MediaServiceMetadata" minOccurs="0"/>
                <xsd:element ref="ns2:MediaServiceFastMetadata"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ObjectDetectorVersions" minOccurs="0"/>
                <xsd:element ref="ns3:SharedWithUsers" minOccurs="0"/>
                <xsd:element ref="ns3:SharedWithDetail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00b332-dcdf-4a2c-9c76-3925029984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lcf76f155ced4ddcb4097134ff3c332f" ma:index="12" nillable="true" ma:taxonomy="true" ma:internalName="lcf76f155ced4ddcb4097134ff3c332f" ma:taxonomyFieldName="MediaServiceImageTags" ma:displayName="Balises d’images" ma:readOnly="false" ma:fieldId="{5cf76f15-5ced-4ddc-b409-7134ff3c332f}" ma:taxonomyMulti="true" ma:sspId="d264a842-8adc-43f3-ad4e-91e5e271ce18"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0697fec-2129-4bb2-b245-811652be36b7"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127e5cfd-546b-48a6-b355-5026ca703a84}" ma:internalName="TaxCatchAll" ma:showField="CatchAllData" ma:web="a0697fec-2129-4bb2-b245-811652be36b7">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100b332-dcdf-4a2c-9c76-3925029984ae">
      <Terms xmlns="http://schemas.microsoft.com/office/infopath/2007/PartnerControls"/>
    </lcf76f155ced4ddcb4097134ff3c332f>
    <TaxCatchAll xmlns="a0697fec-2129-4bb2-b245-811652be36b7" xsi:nil="true"/>
  </documentManagement>
</p:properties>
</file>

<file path=customXml/itemProps1.xml><?xml version="1.0" encoding="utf-8"?>
<ds:datastoreItem xmlns:ds="http://schemas.openxmlformats.org/officeDocument/2006/customXml" ds:itemID="{BE890A70-5C28-45BE-AF74-5818B1868D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00b332-dcdf-4a2c-9c76-3925029984ae"/>
    <ds:schemaRef ds:uri="a0697fec-2129-4bb2-b245-811652be3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63076A-99D1-49BC-AC2A-62DE4A6839D2}">
  <ds:schemaRefs>
    <ds:schemaRef ds:uri="http://schemas.microsoft.com/sharepoint/v3/contenttype/forms"/>
  </ds:schemaRefs>
</ds:datastoreItem>
</file>

<file path=customXml/itemProps3.xml><?xml version="1.0" encoding="utf-8"?>
<ds:datastoreItem xmlns:ds="http://schemas.openxmlformats.org/officeDocument/2006/customXml" ds:itemID="{633A2724-2F0C-4ADF-A45C-69218FE88C18}">
  <ds:schemaRefs>
    <ds:schemaRef ds:uri="http://purl.org/dc/elements/1.1/"/>
    <ds:schemaRef ds:uri="4100b332-dcdf-4a2c-9c76-3925029984ae"/>
    <ds:schemaRef ds:uri="a0697fec-2129-4bb2-b245-811652be36b7"/>
    <ds:schemaRef ds:uri="http://schemas.openxmlformats.org/package/2006/metadata/core-properties"/>
    <ds:schemaRef ds:uri="http://schemas.microsoft.com/office/2006/documentManagement/types"/>
    <ds:schemaRef ds:uri="http://purl.org/dc/terms/"/>
    <ds:schemaRef ds:uri="http://purl.org/dc/dcmitype/"/>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{9CC77F01-DDF9-B74E-8AEC-2DA2DA7CA4CD}tf16401369_mac</Template>
  <TotalTime>465</TotalTime>
  <Words>2062</Words>
  <Application>Microsoft Office PowerPoint</Application>
  <PresentationFormat>Format US (216 x 279 mm)</PresentationFormat>
  <Paragraphs>144</Paragraphs>
  <Slides>5</Slides>
  <Notes>3</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5</vt:i4>
      </vt:variant>
    </vt:vector>
  </HeadingPairs>
  <TitlesOfParts>
    <vt:vector size="14" baseType="lpstr">
      <vt:lpstr>Arial</vt:lpstr>
      <vt:lpstr>Britannic Bold</vt:lpstr>
      <vt:lpstr>Calibri</vt:lpstr>
      <vt:lpstr>Calibri Light</vt:lpstr>
      <vt:lpstr>Calisto MT</vt:lpstr>
      <vt:lpstr>Century Gothic</vt:lpstr>
      <vt:lpstr>Rockwell</vt:lpstr>
      <vt:lpstr>Wingdings</vt:lpstr>
      <vt:lpstr>Atlas</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Alain Mélançon</dc:creator>
  <cp:lastModifiedBy>Kateri Raymond</cp:lastModifiedBy>
  <cp:revision>1</cp:revision>
  <dcterms:created xsi:type="dcterms:W3CDTF">2023-01-12T17:42:21Z</dcterms:created>
  <dcterms:modified xsi:type="dcterms:W3CDTF">2024-04-12T19:20:34Z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0x01010044DA57D7D012F6458298773BC5DC13F6</vt:lpwstr>
  </property>
  <property fmtid="{D5CDD505-2E9C-101B-9397-08002B2CF9AE}" pid="3" name="MediaServiceImageTags">
    <vt:lpwstr/>
  </property>
</Properties>
</file>